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1830881944" r:id="rId6"/>
    <p:sldId id="1830881936" r:id="rId7"/>
  </p:sldIdLst>
  <p:sldSz cx="12192000" cy="6858000"/>
  <p:notesSz cx="6858000" cy="9144000"/>
  <p:custDataLst>
    <p:tags r:id="rId1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D88819-F8AA-8B76-3B8E-EF3CBC877072}" name="Lippert, Frederik" initials="LF" userId="S::frederik.lippert@vaillant-group.com::760d2131-1076-4310-bc4c-927a1942019c" providerId="AD"/>
  <p188:author id="{1A0956C3-AB54-32C8-E2F7-75C8C2B05CA4}" name="Hanfeld, Ulrich (external)" initials="H(" userId="S::ulrich.hanfeld.ext@vaillant-group.com::d8960120-baad-4e09-9b7c-c391e492055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hn, Rebecca" initials="JR" lastIdx="1" clrIdx="0">
    <p:extLst>
      <p:ext uri="{19B8F6BF-5375-455C-9EA6-DF929625EA0E}">
        <p15:presenceInfo xmlns:p15="http://schemas.microsoft.com/office/powerpoint/2012/main" userId="S::rebecca.moeller@vaillant-group.com::b9935afb-1ba4-4ea1-8e4c-9e2350f9f7f5" providerId="AD"/>
      </p:ext>
    </p:extLst>
  </p:cmAuthor>
  <p:cmAuthor id="2" name="Sarah Fischer" initials="SF" lastIdx="6" clrIdx="1">
    <p:extLst>
      <p:ext uri="{19B8F6BF-5375-455C-9EA6-DF929625EA0E}">
        <p15:presenceInfo xmlns:p15="http://schemas.microsoft.com/office/powerpoint/2012/main" userId="S::sarah.fischer_delasocial.com#ext#@vaillantgroup.onmicrosoft.com::d32e102d-4fe4-4702-8857-b877ff55af23" providerId="AD"/>
      </p:ext>
    </p:extLst>
  </p:cmAuthor>
  <p:cmAuthor id="3" name="Lippert, Frederik" initials="LF" lastIdx="22" clrIdx="2">
    <p:extLst>
      <p:ext uri="{19B8F6BF-5375-455C-9EA6-DF929625EA0E}">
        <p15:presenceInfo xmlns:p15="http://schemas.microsoft.com/office/powerpoint/2012/main" userId="S::frederik.lippert@vaillant-group.com::760d2131-1076-4310-bc4c-927a1942019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A10B"/>
    <a:srgbClr val="000000"/>
    <a:srgbClr val="848484"/>
    <a:srgbClr val="777777"/>
    <a:srgbClr val="E1D0DD"/>
    <a:srgbClr val="C6A4BA"/>
    <a:srgbClr val="85A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8273B2-E6F7-ACA6-6A13-95FCEF220402}" v="700" dt="2023-01-24T10:42:50.595"/>
    <p1510:client id="{3106B301-557D-6677-F338-C60C7AA80C84}" v="2596" dt="2023-02-06T11:05:44.886"/>
    <p1510:client id="{407E865A-0B5E-059E-D7DE-C236F3FC2962}" v="975" dt="2023-01-23T17:15:13.363"/>
    <p1510:client id="{4858E3F5-A8F9-F6B1-7646-1FE7583A9268}" v="482" dt="2023-02-06T09:53:50.224"/>
    <p1510:client id="{4F44B5D7-0C76-7DAF-1332-8CC041E6927E}" v="76" dt="2023-01-25T10:25:24.913"/>
    <p1510:client id="{9CBFDC47-516B-F6A6-5EA2-5B2B1D2FD86C}" v="170" dt="2023-02-07T10:02:23.130"/>
    <p1510:client id="{A3104525-BEDE-30EA-ED59-B5D68C219C8F}" v="98" dt="2023-02-06T11:15:56.585"/>
    <p1510:client id="{BA0C92EB-B44C-49A9-A74B-458D75F8EE1B}" v="169" dt="2023-01-24T08:23:31.007"/>
    <p1510:client id="{C708A4FF-0157-814C-0D1D-189C7480D430}" v="199" dt="2023-02-06T09:44:50.370"/>
    <p1510:client id="{D4D2A9ED-6930-4178-6F17-CD309B4AFD6E}" v="45" dt="2023-01-24T08:11:10.765"/>
    <p1510:client id="{FC1083C7-06E1-8A92-AC75-0D89EBB9237A}" v="281" dt="2023-01-31T12:16:18.0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17"/>
        <p:guide pos="438"/>
        <p:guide orient="horz" pos="3929"/>
        <p:guide pos="7287"/>
        <p:guide orient="horz" pos="436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bert-Koester, Nina" userId="S::nina.ebert@vaillant-group.com::97a2cdf2-025a-446b-8c9f-02728a3f37c9" providerId="AD" clId="Web-{3106B301-557D-6677-F338-C60C7AA80C84}"/>
    <pc:docChg chg="delSld modSld sldOrd">
      <pc:chgData name="Ebert-Koester, Nina" userId="S::nina.ebert@vaillant-group.com::97a2cdf2-025a-446b-8c9f-02728a3f37c9" providerId="AD" clId="Web-{3106B301-557D-6677-F338-C60C7AA80C84}" dt="2023-02-06T11:05:44.886" v="2148"/>
      <pc:docMkLst>
        <pc:docMk/>
      </pc:docMkLst>
      <pc:sldChg chg="del">
        <pc:chgData name="Ebert-Koester, Nina" userId="S::nina.ebert@vaillant-group.com::97a2cdf2-025a-446b-8c9f-02728a3f37c9" providerId="AD" clId="Web-{3106B301-557D-6677-F338-C60C7AA80C84}" dt="2023-02-06T10:28:45.198" v="431"/>
        <pc:sldMkLst>
          <pc:docMk/>
          <pc:sldMk cId="4065965819" sldId="1830881935"/>
        </pc:sldMkLst>
      </pc:sldChg>
      <pc:sldChg chg="addSp delSp modSp">
        <pc:chgData name="Ebert-Koester, Nina" userId="S::nina.ebert@vaillant-group.com::97a2cdf2-025a-446b-8c9f-02728a3f37c9" providerId="AD" clId="Web-{3106B301-557D-6677-F338-C60C7AA80C84}" dt="2023-02-06T11:05:44.886" v="2148"/>
        <pc:sldMkLst>
          <pc:docMk/>
          <pc:sldMk cId="1740191786" sldId="1830881936"/>
        </pc:sldMkLst>
        <pc:spChg chg="del mod">
          <ac:chgData name="Ebert-Koester, Nina" userId="S::nina.ebert@vaillant-group.com::97a2cdf2-025a-446b-8c9f-02728a3f37c9" providerId="AD" clId="Web-{3106B301-557D-6677-F338-C60C7AA80C84}" dt="2023-02-06T11:04:13.836" v="2068"/>
          <ac:spMkLst>
            <pc:docMk/>
            <pc:sldMk cId="1740191786" sldId="1830881936"/>
            <ac:spMk id="2" creationId="{E49AEC41-73A2-5142-832A-DAAFFBF52D62}"/>
          </ac:spMkLst>
        </pc:spChg>
        <pc:spChg chg="mod">
          <ac:chgData name="Ebert-Koester, Nina" userId="S::nina.ebert@vaillant-group.com::97a2cdf2-025a-446b-8c9f-02728a3f37c9" providerId="AD" clId="Web-{3106B301-557D-6677-F338-C60C7AA80C84}" dt="2023-02-06T11:03:30.054" v="2067" actId="1076"/>
          <ac:spMkLst>
            <pc:docMk/>
            <pc:sldMk cId="1740191786" sldId="1830881936"/>
            <ac:spMk id="3" creationId="{44BA9AAC-10E3-B14D-87E5-973C64A633D8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40"/>
          <ac:spMkLst>
            <pc:docMk/>
            <pc:sldMk cId="1740191786" sldId="1830881936"/>
            <ac:spMk id="4" creationId="{43BA15E3-45FA-1A4E-9808-AE2ABF855923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28"/>
          <ac:spMkLst>
            <pc:docMk/>
            <pc:sldMk cId="1740191786" sldId="1830881936"/>
            <ac:spMk id="5" creationId="{94544E6A-72FA-449D-B839-4F103A91629A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27"/>
          <ac:spMkLst>
            <pc:docMk/>
            <pc:sldMk cId="1740191786" sldId="1830881936"/>
            <ac:spMk id="7" creationId="{3428A7C5-8E54-43FA-94E8-E7C806101299}"/>
          </ac:spMkLst>
        </pc:spChg>
        <pc:spChg chg="add del mod">
          <ac:chgData name="Ebert-Koester, Nina" userId="S::nina.ebert@vaillant-group.com::97a2cdf2-025a-446b-8c9f-02728a3f37c9" providerId="AD" clId="Web-{3106B301-557D-6677-F338-C60C7AA80C84}" dt="2023-02-06T10:52:02.190" v="1563"/>
          <ac:spMkLst>
            <pc:docMk/>
            <pc:sldMk cId="1740191786" sldId="1830881936"/>
            <ac:spMk id="24" creationId="{E6C65950-A6B6-BE74-1F8E-3736DDAA3F0D}"/>
          </ac:spMkLst>
        </pc:spChg>
        <pc:spChg chg="add mod">
          <ac:chgData name="Ebert-Koester, Nina" userId="S::nina.ebert@vaillant-group.com::97a2cdf2-025a-446b-8c9f-02728a3f37c9" providerId="AD" clId="Web-{3106B301-557D-6677-F338-C60C7AA80C84}" dt="2023-02-06T11:05:29.667" v="2146" actId="20577"/>
          <ac:spMkLst>
            <pc:docMk/>
            <pc:sldMk cId="1740191786" sldId="1830881936"/>
            <ac:spMk id="25" creationId="{0269C820-BC87-3157-121A-5C31716957E3}"/>
          </ac:spMkLst>
        </pc:spChg>
        <pc:spChg chg="add mod">
          <ac:chgData name="Ebert-Koester, Nina" userId="S::nina.ebert@vaillant-group.com::97a2cdf2-025a-446b-8c9f-02728a3f37c9" providerId="AD" clId="Web-{3106B301-557D-6677-F338-C60C7AA80C84}" dt="2023-02-06T11:04:13.836" v="2068"/>
          <ac:spMkLst>
            <pc:docMk/>
            <pc:sldMk cId="1740191786" sldId="1830881936"/>
            <ac:spMk id="27" creationId="{CBB98910-5965-0CD9-5246-66EF5162CD93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9"/>
          <ac:spMkLst>
            <pc:docMk/>
            <pc:sldMk cId="1740191786" sldId="1830881936"/>
            <ac:spMk id="32" creationId="{BB6800A9-40B6-4FDA-919C-111AF1C859D8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3.704" v="541"/>
          <ac:spMkLst>
            <pc:docMk/>
            <pc:sldMk cId="1740191786" sldId="1830881936"/>
            <ac:spMk id="33" creationId="{FD8EFB69-0F29-4587-BF46-7D1B982C518D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8"/>
          <ac:spMkLst>
            <pc:docMk/>
            <pc:sldMk cId="1740191786" sldId="1830881936"/>
            <ac:spMk id="34" creationId="{57486E6F-DC36-471A-B164-4ADE3F695E41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7"/>
          <ac:spMkLst>
            <pc:docMk/>
            <pc:sldMk cId="1740191786" sldId="1830881936"/>
            <ac:spMk id="35" creationId="{2D5F4E59-953A-4417-873C-83B7CD0FA51C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6"/>
          <ac:spMkLst>
            <pc:docMk/>
            <pc:sldMk cId="1740191786" sldId="1830881936"/>
            <ac:spMk id="36" creationId="{DF69F47D-9F11-4BE6-8B35-EE0744C6BFC8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5"/>
          <ac:spMkLst>
            <pc:docMk/>
            <pc:sldMk cId="1740191786" sldId="1830881936"/>
            <ac:spMk id="37" creationId="{492C73AB-500C-4648-B42A-17BB22FCA261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4"/>
          <ac:spMkLst>
            <pc:docMk/>
            <pc:sldMk cId="1740191786" sldId="1830881936"/>
            <ac:spMk id="38" creationId="{8E02EB12-B452-4BF7-AC78-1D5DF9A5580F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3"/>
          <ac:spMkLst>
            <pc:docMk/>
            <pc:sldMk cId="1740191786" sldId="1830881936"/>
            <ac:spMk id="39" creationId="{CB0AAA2B-9E28-4ED8-8B75-6E24EADC1937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2"/>
          <ac:spMkLst>
            <pc:docMk/>
            <pc:sldMk cId="1740191786" sldId="1830881936"/>
            <ac:spMk id="40" creationId="{F214B726-9EBB-4A75-A00B-DEB40406217A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1"/>
          <ac:spMkLst>
            <pc:docMk/>
            <pc:sldMk cId="1740191786" sldId="1830881936"/>
            <ac:spMk id="41" creationId="{EDDC3BF4-16CF-4F01-A672-7038E6750BA1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30"/>
          <ac:spMkLst>
            <pc:docMk/>
            <pc:sldMk cId="1740191786" sldId="1830881936"/>
            <ac:spMk id="42" creationId="{2733EC48-035B-4E38-8629-320B3F54141D}"/>
          </ac:spMkLst>
        </pc:spChg>
        <pc:spChg chg="add del">
          <ac:chgData name="Ebert-Koester, Nina" userId="S::nina.ebert@vaillant-group.com::97a2cdf2-025a-446b-8c9f-02728a3f37c9" providerId="AD" clId="Web-{3106B301-557D-6677-F338-C60C7AA80C84}" dt="2023-02-06T10:32:21.454" v="529"/>
          <ac:spMkLst>
            <pc:docMk/>
            <pc:sldMk cId="1740191786" sldId="1830881936"/>
            <ac:spMk id="43" creationId="{D0CF00FC-EB34-49D6-A959-3D147EA41ECB}"/>
          </ac:spMkLst>
        </pc:spChg>
        <pc:graphicFrameChg chg="add del mod modGraphic">
          <ac:chgData name="Ebert-Koester, Nina" userId="S::nina.ebert@vaillant-group.com::97a2cdf2-025a-446b-8c9f-02728a3f37c9" providerId="AD" clId="Web-{3106B301-557D-6677-F338-C60C7AA80C84}" dt="2023-02-06T10:31:14.562" v="474"/>
          <ac:graphicFrameMkLst>
            <pc:docMk/>
            <pc:sldMk cId="1740191786" sldId="1830881936"/>
            <ac:graphicFrameMk id="6" creationId="{A1AC7C3C-FA04-1786-10EB-AE0E94A059C7}"/>
          </ac:graphicFrameMkLst>
        </pc:graphicFrameChg>
        <pc:graphicFrameChg chg="add del">
          <ac:chgData name="Ebert-Koester, Nina" userId="S::nina.ebert@vaillant-group.com::97a2cdf2-025a-446b-8c9f-02728a3f37c9" providerId="AD" clId="Web-{3106B301-557D-6677-F338-C60C7AA80C84}" dt="2023-02-06T10:31:55.969" v="524"/>
          <ac:graphicFrameMkLst>
            <pc:docMk/>
            <pc:sldMk cId="1740191786" sldId="1830881936"/>
            <ac:graphicFrameMk id="8" creationId="{4FC9EB22-3A0E-BE23-7439-9AB87D651412}"/>
          </ac:graphicFrameMkLst>
        </pc:graphicFrameChg>
        <pc:graphicFrameChg chg="add del mod modGraphic">
          <ac:chgData name="Ebert-Koester, Nina" userId="S::nina.ebert@vaillant-group.com::97a2cdf2-025a-446b-8c9f-02728a3f37c9" providerId="AD" clId="Web-{3106B301-557D-6677-F338-C60C7AA80C84}" dt="2023-02-06T10:32:15.641" v="526"/>
          <ac:graphicFrameMkLst>
            <pc:docMk/>
            <pc:sldMk cId="1740191786" sldId="1830881936"/>
            <ac:graphicFrameMk id="9" creationId="{5B9ACA13-00E8-5BC5-F9F5-5DF87245E057}"/>
          </ac:graphicFrameMkLst>
        </pc:graphicFrameChg>
        <pc:graphicFrameChg chg="add mod modGraphic">
          <ac:chgData name="Ebert-Koester, Nina" userId="S::nina.ebert@vaillant-group.com::97a2cdf2-025a-446b-8c9f-02728a3f37c9" providerId="AD" clId="Web-{3106B301-557D-6677-F338-C60C7AA80C84}" dt="2023-02-06T11:05:44.886" v="2148"/>
          <ac:graphicFrameMkLst>
            <pc:docMk/>
            <pc:sldMk cId="1740191786" sldId="1830881936"/>
            <ac:graphicFrameMk id="22" creationId="{60D2D1A8-CE9A-D922-7B75-E44A50EEEC1A}"/>
          </ac:graphicFrameMkLst>
        </pc:graphicFrameChg>
        <pc:picChg chg="add mod">
          <ac:chgData name="Ebert-Koester, Nina" userId="S::nina.ebert@vaillant-group.com::97a2cdf2-025a-446b-8c9f-02728a3f37c9" providerId="AD" clId="Web-{3106B301-557D-6677-F338-C60C7AA80C84}" dt="2023-02-06T10:38:18.261" v="739" actId="1076"/>
          <ac:picMkLst>
            <pc:docMk/>
            <pc:sldMk cId="1740191786" sldId="1830881936"/>
            <ac:picMk id="23" creationId="{DCD67BB0-5ED9-3AD3-95F8-6CB77DA6133D}"/>
          </ac:picMkLst>
        </pc:picChg>
      </pc:sldChg>
      <pc:sldChg chg="modSp del">
        <pc:chgData name="Ebert-Koester, Nina" userId="S::nina.ebert@vaillant-group.com::97a2cdf2-025a-446b-8c9f-02728a3f37c9" providerId="AD" clId="Web-{3106B301-557D-6677-F338-C60C7AA80C84}" dt="2023-02-06T10:24:30.738" v="349"/>
        <pc:sldMkLst>
          <pc:docMk/>
          <pc:sldMk cId="859967320" sldId="1830881943"/>
        </pc:sldMkLst>
        <pc:spChg chg="mod">
          <ac:chgData name="Ebert-Koester, Nina" userId="S::nina.ebert@vaillant-group.com::97a2cdf2-025a-446b-8c9f-02728a3f37c9" providerId="AD" clId="Web-{3106B301-557D-6677-F338-C60C7AA80C84}" dt="2023-02-06T10:08:41.603" v="260" actId="20577"/>
          <ac:spMkLst>
            <pc:docMk/>
            <pc:sldMk cId="859967320" sldId="1830881943"/>
            <ac:spMk id="2" creationId="{B8F3A8AE-8F6A-4E3A-8B63-4C8C1965D2C9}"/>
          </ac:spMkLst>
        </pc:spChg>
      </pc:sldChg>
      <pc:sldChg chg="addSp delSp modSp ord">
        <pc:chgData name="Ebert-Koester, Nina" userId="S::nina.ebert@vaillant-group.com::97a2cdf2-025a-446b-8c9f-02728a3f37c9" providerId="AD" clId="Web-{3106B301-557D-6677-F338-C60C7AA80C84}" dt="2023-02-06T10:54:48.273" v="1599"/>
        <pc:sldMkLst>
          <pc:docMk/>
          <pc:sldMk cId="1845112269" sldId="1830881944"/>
        </pc:sldMkLst>
        <pc:spChg chg="add mod">
          <ac:chgData name="Ebert-Koester, Nina" userId="S::nina.ebert@vaillant-group.com::97a2cdf2-025a-446b-8c9f-02728a3f37c9" providerId="AD" clId="Web-{3106B301-557D-6677-F338-C60C7AA80C84}" dt="2023-02-06T10:42:08.267" v="881"/>
          <ac:spMkLst>
            <pc:docMk/>
            <pc:sldMk cId="1845112269" sldId="1830881944"/>
            <ac:spMk id="2" creationId="{B4940331-B78F-C980-C1A4-55AF49711910}"/>
          </ac:spMkLst>
        </pc:spChg>
        <pc:spChg chg="mod">
          <ac:chgData name="Ebert-Koester, Nina" userId="S::nina.ebert@vaillant-group.com::97a2cdf2-025a-446b-8c9f-02728a3f37c9" providerId="AD" clId="Web-{3106B301-557D-6677-F338-C60C7AA80C84}" dt="2023-02-06T10:26:38.570" v="388" actId="20577"/>
          <ac:spMkLst>
            <pc:docMk/>
            <pc:sldMk cId="1845112269" sldId="1830881944"/>
            <ac:spMk id="3" creationId="{2351F2C2-A081-5447-B9AF-ECFF378EDC33}"/>
          </ac:spMkLst>
        </pc:spChg>
        <pc:spChg chg="add mod">
          <ac:chgData name="Ebert-Koester, Nina" userId="S::nina.ebert@vaillant-group.com::97a2cdf2-025a-446b-8c9f-02728a3f37c9" providerId="AD" clId="Web-{3106B301-557D-6677-F338-C60C7AA80C84}" dt="2023-02-06T10:38:04.651" v="735" actId="20577"/>
          <ac:spMkLst>
            <pc:docMk/>
            <pc:sldMk cId="1845112269" sldId="1830881944"/>
            <ac:spMk id="5" creationId="{34D890C5-5447-A1FC-79DB-C3B83E55814C}"/>
          </ac:spMkLst>
        </pc:spChg>
        <pc:spChg chg="mod">
          <ac:chgData name="Ebert-Koester, Nina" userId="S::nina.ebert@vaillant-group.com::97a2cdf2-025a-446b-8c9f-02728a3f37c9" providerId="AD" clId="Web-{3106B301-557D-6677-F338-C60C7AA80C84}" dt="2023-02-06T10:54:48.273" v="1599"/>
          <ac:spMkLst>
            <pc:docMk/>
            <pc:sldMk cId="1845112269" sldId="1830881944"/>
            <ac:spMk id="29" creationId="{6D3B701A-5FA5-A44F-9BD5-D3B9C36ADD57}"/>
          </ac:spMkLst>
        </pc:spChg>
        <pc:spChg chg="mod">
          <ac:chgData name="Ebert-Koester, Nina" userId="S::nina.ebert@vaillant-group.com::97a2cdf2-025a-446b-8c9f-02728a3f37c9" providerId="AD" clId="Web-{3106B301-557D-6677-F338-C60C7AA80C84}" dt="2023-02-06T10:28:14.619" v="429" actId="20577"/>
          <ac:spMkLst>
            <pc:docMk/>
            <pc:sldMk cId="1845112269" sldId="1830881944"/>
            <ac:spMk id="30" creationId="{B41BED38-F202-114A-BC38-D9A52DDC5F22}"/>
          </ac:spMkLst>
        </pc:spChg>
        <pc:spChg chg="del mod">
          <ac:chgData name="Ebert-Koester, Nina" userId="S::nina.ebert@vaillant-group.com::97a2cdf2-025a-446b-8c9f-02728a3f37c9" providerId="AD" clId="Web-{3106B301-557D-6677-F338-C60C7AA80C84}" dt="2023-02-06T10:04:13.830" v="44"/>
          <ac:spMkLst>
            <pc:docMk/>
            <pc:sldMk cId="1845112269" sldId="1830881944"/>
            <ac:spMk id="32" creationId="{A6FBA147-E6F4-D54F-B9C0-84FBBC42C13F}"/>
          </ac:spMkLst>
        </pc:spChg>
      </pc:sldChg>
    </pc:docChg>
  </pc:docChgLst>
  <pc:docChgLst>
    <pc:chgData name="Ebert-Koester, Nina" userId="S::nina.ebert@vaillant-group.com::97a2cdf2-025a-446b-8c9f-02728a3f37c9" providerId="AD" clId="Web-{4858E3F5-A8F9-F6B1-7646-1FE7583A9268}"/>
    <pc:docChg chg="delSld modSld">
      <pc:chgData name="Ebert-Koester, Nina" userId="S::nina.ebert@vaillant-group.com::97a2cdf2-025a-446b-8c9f-02728a3f37c9" providerId="AD" clId="Web-{4858E3F5-A8F9-F6B1-7646-1FE7583A9268}" dt="2023-02-06T09:53:50.209" v="278" actId="20577"/>
      <pc:docMkLst>
        <pc:docMk/>
      </pc:docMkLst>
      <pc:sldChg chg="modSp">
        <pc:chgData name="Ebert-Koester, Nina" userId="S::nina.ebert@vaillant-group.com::97a2cdf2-025a-446b-8c9f-02728a3f37c9" providerId="AD" clId="Web-{4858E3F5-A8F9-F6B1-7646-1FE7583A9268}" dt="2023-02-06T09:47:43.681" v="46" actId="20577"/>
        <pc:sldMkLst>
          <pc:docMk/>
          <pc:sldMk cId="4165741314" sldId="256"/>
        </pc:sldMkLst>
        <pc:spChg chg="mod">
          <ac:chgData name="Ebert-Koester, Nina" userId="S::nina.ebert@vaillant-group.com::97a2cdf2-025a-446b-8c9f-02728a3f37c9" providerId="AD" clId="Web-{4858E3F5-A8F9-F6B1-7646-1FE7583A9268}" dt="2023-02-06T09:47:43.681" v="46" actId="20577"/>
          <ac:spMkLst>
            <pc:docMk/>
            <pc:sldMk cId="4165741314" sldId="256"/>
            <ac:spMk id="20" creationId="{8B9195E4-2B34-47C4-B65C-DB2F6713F79D}"/>
          </ac:spMkLst>
        </pc:spChg>
      </pc:sldChg>
      <pc:sldChg chg="del">
        <pc:chgData name="Ebert-Koester, Nina" userId="S::nina.ebert@vaillant-group.com::97a2cdf2-025a-446b-8c9f-02728a3f37c9" providerId="AD" clId="Web-{4858E3F5-A8F9-F6B1-7646-1FE7583A9268}" dt="2023-02-06T09:48:29.245" v="52"/>
        <pc:sldMkLst>
          <pc:docMk/>
          <pc:sldMk cId="2198466281" sldId="1768"/>
        </pc:sldMkLst>
      </pc:sldChg>
      <pc:sldChg chg="del">
        <pc:chgData name="Ebert-Koester, Nina" userId="S::nina.ebert@vaillant-group.com::97a2cdf2-025a-446b-8c9f-02728a3f37c9" providerId="AD" clId="Web-{4858E3F5-A8F9-F6B1-7646-1FE7583A9268}" dt="2023-02-06T09:48:27.651" v="51"/>
        <pc:sldMkLst>
          <pc:docMk/>
          <pc:sldMk cId="1839534800" sldId="1830881925"/>
        </pc:sldMkLst>
      </pc:sldChg>
      <pc:sldChg chg="del">
        <pc:chgData name="Ebert-Koester, Nina" userId="S::nina.ebert@vaillant-group.com::97a2cdf2-025a-446b-8c9f-02728a3f37c9" providerId="AD" clId="Web-{4858E3F5-A8F9-F6B1-7646-1FE7583A9268}" dt="2023-02-06T09:48:19.761" v="49"/>
        <pc:sldMkLst>
          <pc:docMk/>
          <pc:sldMk cId="333899318" sldId="1830881938"/>
        </pc:sldMkLst>
      </pc:sldChg>
      <pc:sldChg chg="del">
        <pc:chgData name="Ebert-Koester, Nina" userId="S::nina.ebert@vaillant-group.com::97a2cdf2-025a-446b-8c9f-02728a3f37c9" providerId="AD" clId="Web-{4858E3F5-A8F9-F6B1-7646-1FE7583A9268}" dt="2023-02-06T09:48:17.776" v="48"/>
        <pc:sldMkLst>
          <pc:docMk/>
          <pc:sldMk cId="334633178" sldId="1830881940"/>
        </pc:sldMkLst>
      </pc:sldChg>
      <pc:sldChg chg="del">
        <pc:chgData name="Ebert-Koester, Nina" userId="S::nina.ebert@vaillant-group.com::97a2cdf2-025a-446b-8c9f-02728a3f37c9" providerId="AD" clId="Web-{4858E3F5-A8F9-F6B1-7646-1FE7583A9268}" dt="2023-02-06T09:48:16.354" v="47"/>
        <pc:sldMkLst>
          <pc:docMk/>
          <pc:sldMk cId="2472704237" sldId="1830881941"/>
        </pc:sldMkLst>
      </pc:sldChg>
      <pc:sldChg chg="del">
        <pc:chgData name="Ebert-Koester, Nina" userId="S::nina.ebert@vaillant-group.com::97a2cdf2-025a-446b-8c9f-02728a3f37c9" providerId="AD" clId="Web-{4858E3F5-A8F9-F6B1-7646-1FE7583A9268}" dt="2023-02-06T09:48:26.417" v="50"/>
        <pc:sldMkLst>
          <pc:docMk/>
          <pc:sldMk cId="2295454039" sldId="1830881942"/>
        </pc:sldMkLst>
      </pc:sldChg>
      <pc:sldChg chg="modSp">
        <pc:chgData name="Ebert-Koester, Nina" userId="S::nina.ebert@vaillant-group.com::97a2cdf2-025a-446b-8c9f-02728a3f37c9" providerId="AD" clId="Web-{4858E3F5-A8F9-F6B1-7646-1FE7583A9268}" dt="2023-02-06T09:53:50.209" v="278" actId="20577"/>
        <pc:sldMkLst>
          <pc:docMk/>
          <pc:sldMk cId="859967320" sldId="1830881943"/>
        </pc:sldMkLst>
        <pc:spChg chg="mod">
          <ac:chgData name="Ebert-Koester, Nina" userId="S::nina.ebert@vaillant-group.com::97a2cdf2-025a-446b-8c9f-02728a3f37c9" providerId="AD" clId="Web-{4858E3F5-A8F9-F6B1-7646-1FE7583A9268}" dt="2023-02-06T09:53:50.209" v="278" actId="20577"/>
          <ac:spMkLst>
            <pc:docMk/>
            <pc:sldMk cId="859967320" sldId="1830881943"/>
            <ac:spMk id="2" creationId="{B8F3A8AE-8F6A-4E3A-8B63-4C8C1965D2C9}"/>
          </ac:spMkLst>
        </pc:spChg>
        <pc:spChg chg="mod">
          <ac:chgData name="Ebert-Koester, Nina" userId="S::nina.ebert@vaillant-group.com::97a2cdf2-025a-446b-8c9f-02728a3f37c9" providerId="AD" clId="Web-{4858E3F5-A8F9-F6B1-7646-1FE7583A9268}" dt="2023-02-06T09:48:50.105" v="63" actId="20577"/>
          <ac:spMkLst>
            <pc:docMk/>
            <pc:sldMk cId="859967320" sldId="1830881943"/>
            <ac:spMk id="3" creationId="{00000000-0000-0000-0000-000000000000}"/>
          </ac:spMkLst>
        </pc:spChg>
      </pc:sldChg>
    </pc:docChg>
  </pc:docChgLst>
  <pc:docChgLst>
    <pc:chgData name="Ebert-Koester, Nina" userId="S::nina.ebert@vaillant-group.com::97a2cdf2-025a-446b-8c9f-02728a3f37c9" providerId="AD" clId="Web-{A3104525-BEDE-30EA-ED59-B5D68C219C8F}"/>
    <pc:docChg chg="delSld modSld">
      <pc:chgData name="Ebert-Koester, Nina" userId="S::nina.ebert@vaillant-group.com::97a2cdf2-025a-446b-8c9f-02728a3f37c9" providerId="AD" clId="Web-{A3104525-BEDE-30EA-ED59-B5D68C219C8F}" dt="2023-02-06T11:15:56.585" v="82"/>
      <pc:docMkLst>
        <pc:docMk/>
      </pc:docMkLst>
      <pc:sldChg chg="modSp">
        <pc:chgData name="Ebert-Koester, Nina" userId="S::nina.ebert@vaillant-group.com::97a2cdf2-025a-446b-8c9f-02728a3f37c9" providerId="AD" clId="Web-{A3104525-BEDE-30EA-ED59-B5D68C219C8F}" dt="2023-02-06T11:15:56.585" v="82"/>
        <pc:sldMkLst>
          <pc:docMk/>
          <pc:sldMk cId="1740191786" sldId="1830881936"/>
        </pc:sldMkLst>
        <pc:graphicFrameChg chg="mod modGraphic">
          <ac:chgData name="Ebert-Koester, Nina" userId="S::nina.ebert@vaillant-group.com::97a2cdf2-025a-446b-8c9f-02728a3f37c9" providerId="AD" clId="Web-{A3104525-BEDE-30EA-ED59-B5D68C219C8F}" dt="2023-02-06T11:15:56.585" v="82"/>
          <ac:graphicFrameMkLst>
            <pc:docMk/>
            <pc:sldMk cId="1740191786" sldId="1830881936"/>
            <ac:graphicFrameMk id="22" creationId="{60D2D1A8-CE9A-D922-7B75-E44A50EEEC1A}"/>
          </ac:graphicFrameMkLst>
        </pc:graphicFrameChg>
      </pc:sldChg>
      <pc:sldChg chg="del">
        <pc:chgData name="Ebert-Koester, Nina" userId="S::nina.ebert@vaillant-group.com::97a2cdf2-025a-446b-8c9f-02728a3f37c9" providerId="AD" clId="Web-{A3104525-BEDE-30EA-ED59-B5D68C219C8F}" dt="2023-02-06T11:14:42.036" v="73"/>
        <pc:sldMkLst>
          <pc:docMk/>
          <pc:sldMk cId="3091872037" sldId="1830881937"/>
        </pc:sldMkLst>
      </pc:sldChg>
      <pc:sldChg chg="del">
        <pc:chgData name="Ebert-Koester, Nina" userId="S::nina.ebert@vaillant-group.com::97a2cdf2-025a-446b-8c9f-02728a3f37c9" providerId="AD" clId="Web-{A3104525-BEDE-30EA-ED59-B5D68C219C8F}" dt="2023-02-06T11:14:40.661" v="72"/>
        <pc:sldMkLst>
          <pc:docMk/>
          <pc:sldMk cId="548060469" sldId="1830881939"/>
        </pc:sldMkLst>
      </pc:sldChg>
    </pc:docChg>
  </pc:docChgLst>
  <pc:docChgLst>
    <pc:chgData name="Ebert-Koester, Nina" userId="S::nina.ebert@vaillant-group.com::97a2cdf2-025a-446b-8c9f-02728a3f37c9" providerId="AD" clId="Web-{9CBFDC47-516B-F6A6-5EA2-5B2B1D2FD86C}"/>
    <pc:docChg chg="modSld">
      <pc:chgData name="Ebert-Koester, Nina" userId="S::nina.ebert@vaillant-group.com::97a2cdf2-025a-446b-8c9f-02728a3f37c9" providerId="AD" clId="Web-{9CBFDC47-516B-F6A6-5EA2-5B2B1D2FD86C}" dt="2023-02-07T10:02:23.130" v="155"/>
      <pc:docMkLst>
        <pc:docMk/>
      </pc:docMkLst>
      <pc:sldChg chg="modSp">
        <pc:chgData name="Ebert-Koester, Nina" userId="S::nina.ebert@vaillant-group.com::97a2cdf2-025a-446b-8c9f-02728a3f37c9" providerId="AD" clId="Web-{9CBFDC47-516B-F6A6-5EA2-5B2B1D2FD86C}" dt="2023-02-07T10:02:23.130" v="155"/>
        <pc:sldMkLst>
          <pc:docMk/>
          <pc:sldMk cId="1740191786" sldId="1830881936"/>
        </pc:sldMkLst>
        <pc:graphicFrameChg chg="mod modGraphic">
          <ac:chgData name="Ebert-Koester, Nina" userId="S::nina.ebert@vaillant-group.com::97a2cdf2-025a-446b-8c9f-02728a3f37c9" providerId="AD" clId="Web-{9CBFDC47-516B-F6A6-5EA2-5B2B1D2FD86C}" dt="2023-02-07T10:02:23.130" v="155"/>
          <ac:graphicFrameMkLst>
            <pc:docMk/>
            <pc:sldMk cId="1740191786" sldId="1830881936"/>
            <ac:graphicFrameMk id="22" creationId="{60D2D1A8-CE9A-D922-7B75-E44A50EEEC1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A92A3-DE71-4D0B-9330-5F8BB4DAAB2F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C9BD7-7254-4B1F-AED3-8A35D6FADB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867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A712B-7664-46C4-AB35-B187D4A7A766}" type="datetimeFigureOut">
              <a:rPr lang="de-DE" smtClean="0"/>
              <a:t>07.02.2023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61BD5-E424-43FD-AD01-39620E78D6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48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61BD5-E424-43FD-AD01-39620E78D65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914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>
              <a:cs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61BD5-E424-43FD-AD01-39620E78D65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592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61BD5-E424-43FD-AD01-39620E78D65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03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19651" y="1773238"/>
            <a:ext cx="6948462" cy="865643"/>
          </a:xfrm>
        </p:spPr>
        <p:txBody>
          <a:bodyPr/>
          <a:lstStyle>
            <a:lvl1pPr algn="r"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19651" y="2648406"/>
            <a:ext cx="6948461" cy="338554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5" name="Rechteck 4" hidden="1"/>
          <p:cNvSpPr/>
          <p:nvPr userDrawn="1">
            <p:custDataLst>
              <p:tags r:id="rId1"/>
            </p:custDataLst>
          </p:nvPr>
        </p:nvSpPr>
        <p:spPr>
          <a:xfrm>
            <a:off x="613867" y="1033686"/>
            <a:ext cx="6992788" cy="432048"/>
          </a:xfrm>
          <a:prstGeom prst="rect">
            <a:avLst/>
          </a:prstGeom>
          <a:solidFill>
            <a:srgbClr val="85A0BF">
              <a:alpha val="27843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AB2FFB0-AE0F-4547-95FC-CE3A98B35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7347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Rechteck 9"/>
          <p:cNvSpPr>
            <a:spLocks/>
          </p:cNvSpPr>
          <p:nvPr userDrawn="1">
            <p:custDataLst>
              <p:tags r:id="rId2"/>
            </p:custDataLst>
          </p:nvPr>
        </p:nvSpPr>
        <p:spPr>
          <a:xfrm>
            <a:off x="695400" y="6455418"/>
            <a:ext cx="1226509" cy="126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43183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Headlin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Formatvorlage des Untertitelmasters durch Klicken bearbeiten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hteck 4" hidden="1"/>
          <p:cNvSpPr>
            <a:spLocks/>
          </p:cNvSpPr>
          <p:nvPr userDrawn="1">
            <p:custDataLst>
              <p:tags r:id="rId1"/>
            </p:custDataLst>
          </p:nvPr>
        </p:nvSpPr>
        <p:spPr>
          <a:xfrm>
            <a:off x="695400" y="6455418"/>
            <a:ext cx="1226509" cy="126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0E91F8F-3095-4643-9FB0-A296AF01F595}"/>
              </a:ext>
            </a:extLst>
          </p:cNvPr>
          <p:cNvSpPr/>
          <p:nvPr userDrawn="1"/>
        </p:nvSpPr>
        <p:spPr>
          <a:xfrm>
            <a:off x="0" y="0"/>
            <a:ext cx="12192000" cy="6237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5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5400" y="702221"/>
            <a:ext cx="10872186" cy="707887"/>
          </a:xfrm>
        </p:spPr>
        <p:txBody>
          <a:bodyPr anchor="ctr"/>
          <a:lstStyle>
            <a:lvl1pPr marL="342000" indent="-288000" algn="l">
              <a:lnSpc>
                <a:spcPct val="100000"/>
              </a:lnSpc>
              <a:buClr>
                <a:schemeClr val="tx2"/>
              </a:buClr>
              <a:buFont typeface="+mj-lt"/>
              <a:buAutoNum type="arabicPeriod"/>
              <a:defRPr sz="2000" b="0" cap="none" baseline="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5400" y="1470645"/>
            <a:ext cx="10872187" cy="338554"/>
          </a:xfrm>
        </p:spPr>
        <p:txBody>
          <a:bodyPr anchor="t"/>
          <a:lstStyle>
            <a:lvl1pPr marL="612000" indent="-26640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777777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Rechteck 7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Rechteck 9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473318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5400" y="1774031"/>
            <a:ext cx="10872185" cy="44632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Rechteck 12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647253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400" indent="-266400">
              <a:buClr>
                <a:schemeClr val="tx2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266400" indent="0">
              <a:buNone/>
              <a:defRPr sz="1600">
                <a:solidFill>
                  <a:schemeClr val="tx1"/>
                </a:solidFill>
              </a:defRPr>
            </a:lvl2pPr>
            <a:lvl3pPr marL="370800" indent="0">
              <a:buNone/>
              <a:defRPr sz="1600">
                <a:solidFill>
                  <a:schemeClr val="tx1"/>
                </a:solidFill>
              </a:defRPr>
            </a:lvl3pPr>
            <a:lvl4pPr marL="586800" indent="0">
              <a:buNone/>
              <a:defRPr sz="1600">
                <a:solidFill>
                  <a:schemeClr val="tx1"/>
                </a:solidFill>
              </a:defRPr>
            </a:lvl4pPr>
            <a:lvl5pPr marL="788400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Rechteck 12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45461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 (picture +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95400" y="1774031"/>
            <a:ext cx="5015055" cy="446325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6"/>
          </p:nvPr>
        </p:nvSpPr>
        <p:spPr>
          <a:xfrm>
            <a:off x="5993944" y="1774031"/>
            <a:ext cx="5573642" cy="446325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Rechteck 13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hteck 14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6723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566402" y="1774031"/>
            <a:ext cx="5001183" cy="208525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695401" y="1774031"/>
            <a:ext cx="5583453" cy="208525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6"/>
          </p:nvPr>
        </p:nvSpPr>
        <p:spPr>
          <a:xfrm>
            <a:off x="6563131" y="4064362"/>
            <a:ext cx="5004453" cy="21729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7"/>
          </p:nvPr>
        </p:nvSpPr>
        <p:spPr>
          <a:xfrm>
            <a:off x="695400" y="4064362"/>
            <a:ext cx="5583215" cy="21729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6" name="Rechteck 15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hteck 16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028568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95400" y="177403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399335" y="177403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6"/>
          <p:cNvSpPr>
            <a:spLocks noGrp="1"/>
          </p:cNvSpPr>
          <p:nvPr>
            <p:ph type="pic" sz="quarter" idx="15"/>
          </p:nvPr>
        </p:nvSpPr>
        <p:spPr>
          <a:xfrm>
            <a:off x="8103271" y="177403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695400" y="410738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399335" y="410738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18"/>
          </p:nvPr>
        </p:nvSpPr>
        <p:spPr>
          <a:xfrm>
            <a:off x="8103271" y="4107381"/>
            <a:ext cx="3464313" cy="1770004"/>
          </a:xfrm>
        </p:spPr>
        <p:txBody>
          <a:bodyPr anchor="ctr"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9"/>
          </p:nvPr>
        </p:nvSpPr>
        <p:spPr>
          <a:xfrm>
            <a:off x="695400" y="3544034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21" name="Textplatzhalter 19"/>
          <p:cNvSpPr>
            <a:spLocks noGrp="1"/>
          </p:cNvSpPr>
          <p:nvPr>
            <p:ph type="body" sz="quarter" idx="20"/>
          </p:nvPr>
        </p:nvSpPr>
        <p:spPr>
          <a:xfrm>
            <a:off x="8103271" y="5877386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22" name="Textplatzhalter 19"/>
          <p:cNvSpPr>
            <a:spLocks noGrp="1"/>
          </p:cNvSpPr>
          <p:nvPr>
            <p:ph type="body" sz="quarter" idx="21"/>
          </p:nvPr>
        </p:nvSpPr>
        <p:spPr>
          <a:xfrm>
            <a:off x="4399335" y="5877386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23" name="Textplatzhalter 19"/>
          <p:cNvSpPr>
            <a:spLocks noGrp="1"/>
          </p:cNvSpPr>
          <p:nvPr>
            <p:ph type="body" sz="quarter" idx="22"/>
          </p:nvPr>
        </p:nvSpPr>
        <p:spPr>
          <a:xfrm>
            <a:off x="695400" y="5877386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24" name="Textplatzhalter 19"/>
          <p:cNvSpPr>
            <a:spLocks noGrp="1"/>
          </p:cNvSpPr>
          <p:nvPr>
            <p:ph type="body" sz="quarter" idx="23"/>
          </p:nvPr>
        </p:nvSpPr>
        <p:spPr>
          <a:xfrm>
            <a:off x="8103271" y="3544034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25" name="Textplatzhalter 19"/>
          <p:cNvSpPr>
            <a:spLocks noGrp="1"/>
          </p:cNvSpPr>
          <p:nvPr>
            <p:ph type="body" sz="quarter" idx="24"/>
          </p:nvPr>
        </p:nvSpPr>
        <p:spPr>
          <a:xfrm>
            <a:off x="4399335" y="3544034"/>
            <a:ext cx="3464313" cy="359903"/>
          </a:xfrm>
          <a:solidFill>
            <a:srgbClr val="848484"/>
          </a:solidFill>
        </p:spPr>
        <p:txBody>
          <a:bodyPr vert="horz" lIns="72000" tIns="0" rIns="72000" bIns="0" rtlCol="0" anchor="ctr">
            <a:noAutofit/>
          </a:bodyPr>
          <a:lstStyle>
            <a:lvl1pPr marL="169200" indent="-169200">
              <a:buFont typeface="Arial" pitchFamily="34" charset="0"/>
              <a:buNone/>
              <a:defRPr lang="de-D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rgbClr val="209185"/>
              </a:buClr>
              <a:buSzPct val="100000"/>
            </a:pPr>
            <a:r>
              <a:rPr lang="de-DE"/>
              <a:t>Mastertextformat bearbeiten</a:t>
            </a:r>
          </a:p>
        </p:txBody>
      </p:sp>
      <p:sp>
        <p:nvSpPr>
          <p:cNvPr id="31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Rechteck 26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hteck 27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307265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705496" y="1773238"/>
            <a:ext cx="10862089" cy="325387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6095817" y="5272922"/>
            <a:ext cx="5134493" cy="96436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7"/>
          </p:nvPr>
        </p:nvSpPr>
        <p:spPr>
          <a:xfrm>
            <a:off x="695400" y="5272922"/>
            <a:ext cx="5134493" cy="96436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Rechteck 14" hidden="1"/>
          <p:cNvSpPr/>
          <p:nvPr userDrawn="1">
            <p:custDataLst>
              <p:tags r:id="rId1"/>
            </p:custDataLst>
          </p:nvPr>
        </p:nvSpPr>
        <p:spPr>
          <a:xfrm>
            <a:off x="2253342" y="6299795"/>
            <a:ext cx="9922329" cy="453430"/>
          </a:xfrm>
          <a:prstGeom prst="rect">
            <a:avLst/>
          </a:prstGeom>
          <a:solidFill>
            <a:srgbClr val="CB0D26">
              <a:alpha val="3098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0" i="0" u="none" baseline="0" err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hteck 15" hidden="1"/>
          <p:cNvSpPr/>
          <p:nvPr userDrawn="1">
            <p:custDataLst>
              <p:tags r:id="rId2"/>
            </p:custDataLst>
          </p:nvPr>
        </p:nvSpPr>
        <p:spPr>
          <a:xfrm>
            <a:off x="598860" y="6325648"/>
            <a:ext cx="1392684" cy="361950"/>
          </a:xfrm>
          <a:prstGeom prst="rect">
            <a:avLst/>
          </a:prstGeom>
          <a:solidFill>
            <a:srgbClr val="85A0BF">
              <a:alpha val="25882"/>
            </a:srgb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956378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695400" y="1074222"/>
            <a:ext cx="10872187" cy="338554"/>
          </a:xfrm>
        </p:spPr>
        <p:txBody>
          <a:bodyPr/>
          <a:lstStyle>
            <a:lvl1pPr marL="0" indent="-26640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Fußzeile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hteck 4"/>
          <p:cNvSpPr>
            <a:spLocks/>
          </p:cNvSpPr>
          <p:nvPr userDrawn="1">
            <p:custDataLst>
              <p:tags r:id="rId1"/>
            </p:custDataLst>
          </p:nvPr>
        </p:nvSpPr>
        <p:spPr>
          <a:xfrm>
            <a:off x="695400" y="6455418"/>
            <a:ext cx="1226509" cy="126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503929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95400" y="701675"/>
            <a:ext cx="10872185" cy="4001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5400" y="1774031"/>
            <a:ext cx="10872186" cy="4463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Neunte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279048" y="6340054"/>
            <a:ext cx="9288538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>
              <a:defRPr lang="de-DE" sz="1050" smtClean="0">
                <a:solidFill>
                  <a:srgbClr val="777777"/>
                </a:solidFill>
              </a:defRPr>
            </a:lvl1pPr>
          </a:lstStyle>
          <a:p>
            <a:r>
              <a:rPr lang="de-DE"/>
              <a:t>Fußzeile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568189" y="6340054"/>
            <a:ext cx="5842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de-DE" sz="1050" smtClean="0">
                <a:solidFill>
                  <a:srgbClr val="777777"/>
                </a:solidFill>
                <a:latin typeface="+mj-lt"/>
              </a:defRPr>
            </a:lvl1pPr>
          </a:lstStyle>
          <a:p>
            <a:fld id="{AC3CAD45-BB7C-4C31-9EF4-1481A176AA6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empower - DO NOT DELETE!!!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40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1217C0E-F466-4E59-8BBC-7079D5C8D3F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1" y="6405060"/>
            <a:ext cx="1339957" cy="2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8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54" r:id="rId9"/>
    <p:sldLayoutId id="2147483655" r:id="rId10"/>
    <p:sldLayoutId id="2147483662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69200" indent="-169200" algn="l" defTabSz="914400" rtl="0" eaLnBrk="1" latinLnBrk="0" hangingPunct="1">
        <a:lnSpc>
          <a:spcPts val="1700"/>
        </a:lnSpc>
        <a:spcBef>
          <a:spcPts val="17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1pPr>
      <a:lvl2pPr marL="3600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2pPr>
      <a:lvl3pPr marL="5400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3pPr>
      <a:lvl4pPr marL="7560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4pPr>
      <a:lvl5pPr marL="9576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 baseline="0">
          <a:solidFill>
            <a:schemeClr val="tx1"/>
          </a:solidFill>
          <a:latin typeface="+mj-lt"/>
          <a:ea typeface="+mn-ea"/>
          <a:cs typeface="+mn-cs"/>
        </a:defRPr>
      </a:lvl5pPr>
      <a:lvl6pPr marL="1267200" indent="-151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6pPr>
      <a:lvl7pPr marL="14832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7pPr>
      <a:lvl8pPr marL="16992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8pPr>
      <a:lvl9pPr marL="1915200" indent="-169200" algn="l" defTabSz="914400" rtl="0" eaLnBrk="1" latinLnBrk="0" hangingPunct="1">
        <a:lnSpc>
          <a:spcPts val="1700"/>
        </a:lnSpc>
        <a:spcBef>
          <a:spcPts val="1700"/>
        </a:spcBef>
        <a:buFont typeface="Symbol" pitchFamily="18" charset="2"/>
        <a:buChar char="-"/>
        <a:defRPr sz="1400" kern="120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17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87" userDrawn="1">
          <p15:clr>
            <a:srgbClr val="F26B43"/>
          </p15:clr>
        </p15:guide>
        <p15:guide id="4" orient="horz" pos="3929" userDrawn="1">
          <p15:clr>
            <a:srgbClr val="F26B43"/>
          </p15:clr>
        </p15:guide>
        <p15:guide id="5" orient="horz" pos="4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e-spirit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>
            <a:extLst>
              <a:ext uri="{FF2B5EF4-FFF2-40B4-BE49-F238E27FC236}">
                <a16:creationId xmlns:a16="http://schemas.microsoft.com/office/drawing/2014/main" id="{8B9195E4-2B34-47C4-B65C-DB2F6713F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9651" y="1773238"/>
            <a:ext cx="6948462" cy="865643"/>
          </a:xfrm>
        </p:spPr>
        <p:txBody>
          <a:bodyPr/>
          <a:lstStyle/>
          <a:p>
            <a:r>
              <a:rPr lang="en-RU"/>
              <a:t>Vaillant Group Website</a:t>
            </a:r>
            <a:br>
              <a:rPr lang="en-RU"/>
            </a:br>
            <a:r>
              <a:rPr lang="de-DE">
                <a:cs typeface="Arial"/>
              </a:rPr>
              <a:t>Supportprozess Content &amp; Technical Issues</a:t>
            </a:r>
            <a:endParaRPr lang="de-DE"/>
          </a:p>
        </p:txBody>
      </p:sp>
      <p:sp>
        <p:nvSpPr>
          <p:cNvPr id="4" name="Textfeld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619651" y="1335618"/>
            <a:ext cx="6948461" cy="276998"/>
          </a:xfrm>
          <a:prstGeom prst="rect">
            <a:avLst/>
          </a:prstGeom>
        </p:spPr>
        <p:txBody>
          <a:bodyPr lIns="0" tIns="45720" rIns="0" bIns="45720" anchor="t"/>
          <a:lstStyle>
            <a:defPPr>
              <a:defRPr lang="de-DE"/>
            </a:defPPr>
            <a:lvl1pPr algn="r">
              <a:defRPr sz="1200">
                <a:solidFill>
                  <a:srgbClr val="777777"/>
                </a:solidFill>
              </a:defRPr>
            </a:lvl1pPr>
          </a:lstStyle>
          <a:p>
            <a:r>
              <a:rPr lang="de-DE"/>
              <a:t>2023 | Internal</a:t>
            </a:r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D74F9D35-DD20-4619-9F6C-292EE2175FCF}"/>
              </a:ext>
            </a:extLst>
          </p:cNvPr>
          <p:cNvSpPr txBox="1">
            <a:spLocks/>
          </p:cNvSpPr>
          <p:nvPr/>
        </p:nvSpPr>
        <p:spPr>
          <a:xfrm>
            <a:off x="4619624" y="4219120"/>
            <a:ext cx="6948488" cy="338137"/>
          </a:xfrm>
          <a:prstGeom prst="rect">
            <a:avLst/>
          </a:prstGeom>
        </p:spPr>
        <p:txBody>
          <a:bodyPr lIns="0" tIns="45720" rIns="0" bIns="45720" anchor="t"/>
          <a:lstStyle>
            <a:defPPr>
              <a:defRPr lang="de-DE"/>
            </a:defPPr>
            <a:lvl1pPr lvl="0" algn="r">
              <a:defRPr sz="1400">
                <a:solidFill>
                  <a:srgbClr val="777777"/>
                </a:solidFill>
              </a:defRPr>
            </a:lvl1pPr>
            <a:lvl2pPr marL="190800" indent="0" algn="r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70800" indent="0" algn="r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586800" indent="0" algn="r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788400" indent="0" algn="r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None/>
              <a:defRPr sz="14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267200" indent="-151200" algn="l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Char char="-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1483200" indent="-169200" algn="l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Char char="-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1699200" indent="-169200" algn="l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Char char="-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915200" indent="-169200" algn="l" defTabSz="914400" rtl="0" eaLnBrk="1" latinLnBrk="0" hangingPunct="1">
              <a:lnSpc>
                <a:spcPts val="1700"/>
              </a:lnSpc>
              <a:spcBef>
                <a:spcPts val="1700"/>
              </a:spcBef>
              <a:buFont typeface="Symbol" pitchFamily="18" charset="2"/>
              <a:buChar char="-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de-DE" sz="1200"/>
              <a:t>VC-C</a:t>
            </a:r>
          </a:p>
        </p:txBody>
      </p:sp>
    </p:spTree>
    <p:extLst>
      <p:ext uri="{BB962C8B-B14F-4D97-AF65-F5344CB8AC3E}">
        <p14:creationId xmlns:p14="http://schemas.microsoft.com/office/powerpoint/2010/main" val="41657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351F2C2-A081-5447-B9AF-ECFF378E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cs typeface="Arial"/>
              </a:rPr>
              <a:t>Rahmenbedingungen für Supportprozess 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EAF36E-24DB-954A-84D2-80F9FF7BCE6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3CAD45-BB7C-4C31-9EF4-1481A176AA67}" type="slidenum">
              <a:rPr lang="de-DE" dirty="0" smtClean="0"/>
              <a:pPr/>
              <a:t>2</a:t>
            </a:fld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6D3B701A-5FA5-A44F-9BD5-D3B9C36ADD57}"/>
              </a:ext>
            </a:extLst>
          </p:cNvPr>
          <p:cNvSpPr/>
          <p:nvPr/>
        </p:nvSpPr>
        <p:spPr>
          <a:xfrm>
            <a:off x="5662507" y="1474332"/>
            <a:ext cx="5282618" cy="44749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cs typeface="Arial"/>
              </a:rPr>
              <a:t>1</a:t>
            </a:r>
            <a:endParaRPr lang="en-US" sz="2001">
              <a:solidFill>
                <a:schemeClr val="bg1"/>
              </a:solidFill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41BED38-F202-114A-BC38-D9A52DDC5F22}"/>
              </a:ext>
            </a:extLst>
          </p:cNvPr>
          <p:cNvSpPr txBox="1"/>
          <p:nvPr/>
        </p:nvSpPr>
        <p:spPr>
          <a:xfrm>
            <a:off x="6135450" y="1901933"/>
            <a:ext cx="4383361" cy="429091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TECHNICAL ISSUES</a:t>
            </a:r>
            <a:endParaRPr lang="en-US" sz="1400" b="1">
              <a:solidFill>
                <a:schemeClr val="tx2"/>
              </a:solidFill>
              <a:cs typeface="Arial"/>
            </a:endParaRPr>
          </a:p>
          <a:p>
            <a:pPr marL="285750" indent="-285750">
              <a:lnSpc>
                <a:spcPts val="1700"/>
              </a:lnSpc>
              <a:spcBef>
                <a:spcPts val="1700"/>
              </a:spcBef>
              <a:buFont typeface="Wingdings,Sans-Serif"/>
              <a:buChar char="ü"/>
            </a:pPr>
            <a:r>
              <a:rPr lang="en-GB" sz="1400">
                <a:cs typeface="Arial"/>
              </a:rPr>
              <a:t>Für </a:t>
            </a:r>
            <a:r>
              <a:rPr lang="en-GB" sz="1400" b="1">
                <a:cs typeface="Arial"/>
              </a:rPr>
              <a:t>Maintenance-</a:t>
            </a:r>
            <a:r>
              <a:rPr lang="en-GB" sz="1400" b="1" err="1">
                <a:cs typeface="Arial"/>
              </a:rPr>
              <a:t>Tätigkeiten</a:t>
            </a:r>
            <a:r>
              <a:rPr lang="en-GB" sz="1400">
                <a:cs typeface="Arial"/>
              </a:rPr>
              <a:t> (</a:t>
            </a:r>
            <a:r>
              <a:rPr lang="en-GB" sz="1400" err="1">
                <a:cs typeface="Arial"/>
              </a:rPr>
              <a:t>z.B.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regelmäßige</a:t>
            </a:r>
            <a:r>
              <a:rPr lang="en-GB" sz="1400">
                <a:cs typeface="Arial"/>
              </a:rPr>
              <a:t> QS der </a:t>
            </a:r>
            <a:r>
              <a:rPr lang="en-GB" sz="1400" err="1">
                <a:cs typeface="Arial"/>
              </a:rPr>
              <a:t>Instanzen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nach</a:t>
            </a:r>
            <a:r>
              <a:rPr lang="en-GB" sz="1400">
                <a:cs typeface="Arial"/>
              </a:rPr>
              <a:t> First Spirit </a:t>
            </a:r>
            <a:r>
              <a:rPr lang="en-GB" sz="1400" err="1">
                <a:cs typeface="Arial"/>
              </a:rPr>
              <a:t>oder</a:t>
            </a:r>
            <a:r>
              <a:rPr lang="en-GB" sz="1400">
                <a:cs typeface="Arial"/>
              </a:rPr>
              <a:t> Java Updates, Kommunikation </a:t>
            </a:r>
            <a:r>
              <a:rPr lang="en-GB" sz="1400" err="1">
                <a:cs typeface="Arial"/>
              </a:rPr>
              <a:t>mit</a:t>
            </a:r>
            <a:r>
              <a:rPr lang="en-GB" sz="1400">
                <a:cs typeface="Arial"/>
              </a:rPr>
              <a:t> Vaillant/e-Spirit </a:t>
            </a:r>
            <a:r>
              <a:rPr lang="en-GB" sz="1400" err="1">
                <a:cs typeface="Arial"/>
              </a:rPr>
              <a:t>im</a:t>
            </a:r>
            <a:r>
              <a:rPr lang="en-GB" sz="1400">
                <a:cs typeface="Arial"/>
              </a:rPr>
              <a:t> Fall von Incidents, etc.) </a:t>
            </a:r>
            <a:r>
              <a:rPr lang="en-GB" sz="1400" err="1">
                <a:cs typeface="Arial"/>
              </a:rPr>
              <a:t>ist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ein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Kontigent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bei</a:t>
            </a:r>
            <a:r>
              <a:rPr lang="en-GB" sz="1400">
                <a:cs typeface="Arial"/>
              </a:rPr>
              <a:t> </a:t>
            </a:r>
            <a:r>
              <a:rPr lang="en-GB" sz="1400" b="1">
                <a:cs typeface="Arial"/>
              </a:rPr>
              <a:t>UDG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beauftragt</a:t>
            </a:r>
            <a:endParaRPr lang="en-GB" sz="1400">
              <a:ea typeface="+mn-lt"/>
              <a:cs typeface="+mn-lt"/>
            </a:endParaRPr>
          </a:p>
          <a:p>
            <a:pPr marL="285750" indent="-285750">
              <a:lnSpc>
                <a:spcPts val="1700"/>
              </a:lnSpc>
              <a:spcBef>
                <a:spcPts val="1700"/>
              </a:spcBef>
              <a:buFont typeface="Wingdings,Sans-Serif"/>
              <a:buChar char="ü"/>
            </a:pPr>
            <a:r>
              <a:rPr lang="en-GB" sz="1400">
                <a:cs typeface="Arial"/>
              </a:rPr>
              <a:t>Das </a:t>
            </a:r>
            <a:r>
              <a:rPr lang="en-GB" sz="1400" b="1">
                <a:cs typeface="Arial"/>
              </a:rPr>
              <a:t>Hosting</a:t>
            </a:r>
            <a:r>
              <a:rPr lang="en-GB" sz="1400">
                <a:cs typeface="Arial"/>
              </a:rPr>
              <a:t> (Cloud) und die </a:t>
            </a:r>
            <a:r>
              <a:rPr lang="en-GB" sz="1400" b="1" err="1">
                <a:cs typeface="Arial"/>
              </a:rPr>
              <a:t>Bereitstellung</a:t>
            </a:r>
            <a:r>
              <a:rPr lang="en-GB" sz="1400" b="1">
                <a:cs typeface="Arial"/>
              </a:rPr>
              <a:t> der </a:t>
            </a:r>
            <a:r>
              <a:rPr lang="en-GB" sz="1400" b="1" err="1">
                <a:cs typeface="Arial"/>
              </a:rPr>
              <a:t>FirstSpirit</a:t>
            </a:r>
            <a:r>
              <a:rPr lang="en-GB" sz="1400" b="1">
                <a:cs typeface="Arial"/>
              </a:rPr>
              <a:t> Systeme</a:t>
            </a:r>
            <a:r>
              <a:rPr lang="en-GB" sz="1400">
                <a:cs typeface="Arial"/>
              </a:rPr>
              <a:t> (CMS, Smart-Search) für die vg.com </a:t>
            </a:r>
            <a:r>
              <a:rPr lang="en-GB" sz="1400" err="1">
                <a:cs typeface="Arial"/>
              </a:rPr>
              <a:t>erfolgt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durch</a:t>
            </a:r>
            <a:r>
              <a:rPr lang="en-GB" sz="1400">
                <a:cs typeface="Arial"/>
              </a:rPr>
              <a:t> </a:t>
            </a:r>
            <a:r>
              <a:rPr lang="en-GB" sz="1400" b="1" err="1">
                <a:cs typeface="Arial"/>
              </a:rPr>
              <a:t>crownpeak</a:t>
            </a:r>
            <a:r>
              <a:rPr lang="en-GB" sz="1400" b="1">
                <a:cs typeface="Arial"/>
              </a:rPr>
              <a:t>/e-Spirit per </a:t>
            </a:r>
            <a:r>
              <a:rPr lang="en-GB" sz="1400" b="1" err="1">
                <a:cs typeface="Arial"/>
              </a:rPr>
              <a:t>Beauftragung</a:t>
            </a:r>
            <a:r>
              <a:rPr lang="en-GB" sz="1400" b="1">
                <a:cs typeface="Arial"/>
              </a:rPr>
              <a:t> </a:t>
            </a:r>
            <a:r>
              <a:rPr lang="en-GB" sz="1400" err="1">
                <a:cs typeface="Arial"/>
              </a:rPr>
              <a:t>durch</a:t>
            </a:r>
            <a:r>
              <a:rPr lang="en-GB" sz="1400">
                <a:cs typeface="Arial"/>
              </a:rPr>
              <a:t> die</a:t>
            </a:r>
            <a:r>
              <a:rPr lang="en-GB" sz="1400" b="1">
                <a:cs typeface="Arial"/>
              </a:rPr>
              <a:t> VGBS</a:t>
            </a:r>
            <a:endParaRPr lang="en-US" sz="1400" b="1">
              <a:ea typeface="+mn-lt"/>
              <a:cs typeface="+mn-lt"/>
            </a:endParaRPr>
          </a:p>
          <a:p>
            <a:pPr marL="285750" indent="-285750">
              <a:lnSpc>
                <a:spcPts val="1700"/>
              </a:lnSpc>
              <a:spcBef>
                <a:spcPts val="1700"/>
              </a:spcBef>
              <a:buFont typeface="Wingdings,Sans-Serif"/>
              <a:buChar char="ü"/>
            </a:pPr>
            <a:r>
              <a:rPr lang="en-GB" sz="1400" err="1">
                <a:cs typeface="Arial"/>
              </a:rPr>
              <a:t>Zwischen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crownpeak</a:t>
            </a:r>
            <a:r>
              <a:rPr lang="en-GB" sz="1400">
                <a:cs typeface="Arial"/>
              </a:rPr>
              <a:t>/ E-Spirit und der </a:t>
            </a:r>
            <a:r>
              <a:rPr lang="en-GB" sz="1400" b="1">
                <a:cs typeface="Arial"/>
              </a:rPr>
              <a:t>VGBS </a:t>
            </a:r>
            <a:r>
              <a:rPr lang="en-GB" sz="1400" err="1">
                <a:cs typeface="Arial"/>
              </a:rPr>
              <a:t>besteht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ein</a:t>
            </a:r>
            <a:r>
              <a:rPr lang="en-GB" sz="1400">
                <a:cs typeface="Arial"/>
              </a:rPr>
              <a:t> Service Level Agreement für </a:t>
            </a:r>
            <a:r>
              <a:rPr lang="en-GB" sz="1400" u="sng">
                <a:cs typeface="Arial"/>
              </a:rPr>
              <a:t>alle</a:t>
            </a:r>
            <a:r>
              <a:rPr lang="en-GB" sz="1400">
                <a:cs typeface="Arial"/>
              </a:rPr>
              <a:t> Vaillant Group Websites für die </a:t>
            </a:r>
            <a:r>
              <a:rPr lang="en-GB" sz="1400" b="1" err="1">
                <a:cs typeface="Arial"/>
              </a:rPr>
              <a:t>Behebung</a:t>
            </a:r>
            <a:r>
              <a:rPr lang="en-GB" sz="1400" b="1">
                <a:cs typeface="Arial"/>
              </a:rPr>
              <a:t> </a:t>
            </a:r>
            <a:r>
              <a:rPr lang="en-GB" sz="1400" b="1" err="1">
                <a:cs typeface="Arial"/>
              </a:rPr>
              <a:t>technischer</a:t>
            </a:r>
            <a:r>
              <a:rPr lang="en-GB" sz="1400" b="1">
                <a:cs typeface="Arial"/>
              </a:rPr>
              <a:t> Fehler </a:t>
            </a:r>
            <a:endParaRPr lang="en-US" sz="1400" b="1">
              <a:cs typeface="Arial"/>
            </a:endParaRPr>
          </a:p>
          <a:p>
            <a:endParaRPr lang="en-US" sz="1200" b="1">
              <a:solidFill>
                <a:schemeClr val="tx2"/>
              </a:solidFill>
              <a:cs typeface="Arial"/>
            </a:endParaRPr>
          </a:p>
          <a:p>
            <a:endParaRPr lang="en-US" sz="1200" b="1">
              <a:solidFill>
                <a:schemeClr val="tx2"/>
              </a:solidFill>
              <a:cs typeface="Arial"/>
            </a:endParaRPr>
          </a:p>
        </p:txBody>
      </p:sp>
      <p:pic>
        <p:nvPicPr>
          <p:cNvPr id="8" name="Graphic 6" descr="Häkchen mit einfarbiger Füllung">
            <a:extLst>
              <a:ext uri="{FF2B5EF4-FFF2-40B4-BE49-F238E27FC236}">
                <a16:creationId xmlns:a16="http://schemas.microsoft.com/office/drawing/2014/main" id="{87BFB3A0-90D2-4D4F-A4A3-690181A49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76309" y="465523"/>
            <a:ext cx="573742" cy="57374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11BBF0D-1B29-43B7-8C57-69B64A95F437}"/>
              </a:ext>
            </a:extLst>
          </p:cNvPr>
          <p:cNvSpPr txBox="1"/>
          <p:nvPr/>
        </p:nvSpPr>
        <p:spPr>
          <a:xfrm>
            <a:off x="8768195" y="438150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de-DE" sz="1400">
              <a:cs typeface="Arial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4940331-B78F-C980-C1A4-55AF49711910}"/>
              </a:ext>
            </a:extLst>
          </p:cNvPr>
          <p:cNvSpPr/>
          <p:nvPr/>
        </p:nvSpPr>
        <p:spPr>
          <a:xfrm>
            <a:off x="532422" y="1474332"/>
            <a:ext cx="4692337" cy="44749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br>
              <a:rPr lang="en-US">
                <a:latin typeface="Arial"/>
                <a:ea typeface="Arial"/>
                <a:cs typeface="Arial"/>
              </a:rPr>
            </a:br>
            <a:endParaRPr lang="en-US">
              <a:solidFill>
                <a:schemeClr val="bg1"/>
              </a:solidFill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4D890C5-5447-A1FC-79DB-C3B83E55814C}"/>
              </a:ext>
            </a:extLst>
          </p:cNvPr>
          <p:cNvSpPr txBox="1"/>
          <p:nvPr/>
        </p:nvSpPr>
        <p:spPr>
          <a:xfrm>
            <a:off x="973168" y="1869735"/>
            <a:ext cx="3911137" cy="3939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>
                <a:solidFill>
                  <a:schemeClr val="tx2"/>
                </a:solidFill>
              </a:rPr>
              <a:t>CONTENT </a:t>
            </a:r>
            <a:br>
              <a:rPr lang="en-US" sz="1200" b="1"/>
            </a:br>
            <a:endParaRPr lang="en-US" sz="1200" b="1">
              <a:solidFill>
                <a:schemeClr val="tx2"/>
              </a:solidFill>
              <a:cs typeface="Arial"/>
            </a:endParaRPr>
          </a:p>
          <a:p>
            <a:pPr marL="171450" indent="-171450">
              <a:buFont typeface="Wingdings"/>
              <a:buChar char="ü"/>
            </a:pPr>
            <a:r>
              <a:rPr lang="en-GB" sz="1400" b="1">
                <a:cs typeface="Arial"/>
              </a:rPr>
              <a:t>Alle VC-C </a:t>
            </a:r>
            <a:r>
              <a:rPr lang="en-GB" sz="1400" b="1" err="1">
                <a:cs typeface="Arial"/>
              </a:rPr>
              <a:t>Kolleg</a:t>
            </a:r>
            <a:r>
              <a:rPr lang="en-GB" sz="1400" b="1">
                <a:cs typeface="Arial"/>
              </a:rPr>
              <a:t>*</a:t>
            </a:r>
            <a:r>
              <a:rPr lang="en-GB" sz="1400" b="1" err="1">
                <a:cs typeface="Arial"/>
              </a:rPr>
              <a:t>innen</a:t>
            </a:r>
            <a:r>
              <a:rPr lang="en-GB" sz="1400" b="1">
                <a:cs typeface="Arial"/>
              </a:rPr>
              <a:t> </a:t>
            </a:r>
            <a:endParaRPr lang="en-US" sz="1400" b="1">
              <a:cs typeface="Arial"/>
            </a:endParaRPr>
          </a:p>
          <a:p>
            <a:pPr marL="628650" lvl="1" indent="-171450">
              <a:buFont typeface="Wingdings"/>
              <a:buChar char="Ø"/>
            </a:pPr>
            <a:r>
              <a:rPr lang="en-GB" sz="1400" err="1">
                <a:cs typeface="Arial"/>
              </a:rPr>
              <a:t>haben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eine</a:t>
            </a:r>
            <a:r>
              <a:rPr lang="en-GB" sz="1400">
                <a:cs typeface="Arial"/>
              </a:rPr>
              <a:t> First Spirit </a:t>
            </a:r>
            <a:r>
              <a:rPr lang="en-GB" sz="1400" err="1">
                <a:cs typeface="Arial"/>
              </a:rPr>
              <a:t>Schulung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erhalten</a:t>
            </a:r>
            <a:r>
              <a:rPr lang="en-GB" sz="1400">
                <a:cs typeface="Arial"/>
              </a:rPr>
              <a:t>,</a:t>
            </a:r>
            <a:endParaRPr lang="en-US" sz="1400">
              <a:cs typeface="Arial"/>
            </a:endParaRPr>
          </a:p>
          <a:p>
            <a:pPr marL="628650" lvl="1" indent="-171450">
              <a:buFont typeface="Wingdings"/>
              <a:buChar char="Ø"/>
            </a:pPr>
            <a:r>
              <a:rPr lang="en-GB" sz="1400" err="1">
                <a:cs typeface="Arial"/>
              </a:rPr>
              <a:t>besitzen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einen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Zugang</a:t>
            </a:r>
            <a:r>
              <a:rPr lang="en-GB" sz="1400">
                <a:cs typeface="Arial"/>
              </a:rPr>
              <a:t> </a:t>
            </a:r>
            <a:r>
              <a:rPr lang="en-GB" sz="1400" err="1">
                <a:cs typeface="Arial"/>
              </a:rPr>
              <a:t>zur</a:t>
            </a:r>
            <a:r>
              <a:rPr lang="en-GB" sz="1400">
                <a:cs typeface="Arial"/>
              </a:rPr>
              <a:t> Website</a:t>
            </a:r>
            <a:endParaRPr lang="en-US" sz="1400">
              <a:cs typeface="Arial"/>
            </a:endParaRPr>
          </a:p>
          <a:p>
            <a:pPr marL="628650" lvl="1" indent="-171450">
              <a:buFont typeface="Wingdings"/>
              <a:buChar char="Ø"/>
            </a:pPr>
            <a:r>
              <a:rPr lang="en-GB" sz="1400" b="1" err="1">
                <a:cs typeface="Arial"/>
              </a:rPr>
              <a:t>können</a:t>
            </a:r>
            <a:r>
              <a:rPr lang="en-GB" sz="1400" b="1">
                <a:cs typeface="Arial"/>
              </a:rPr>
              <a:t> ad hoc </a:t>
            </a:r>
            <a:r>
              <a:rPr lang="en-GB" sz="1400" b="1" err="1">
                <a:cs typeface="Arial"/>
              </a:rPr>
              <a:t>inhaltliche</a:t>
            </a:r>
            <a:r>
              <a:rPr lang="en-GB" sz="1400" b="1">
                <a:cs typeface="Arial"/>
              </a:rPr>
              <a:t> </a:t>
            </a:r>
            <a:r>
              <a:rPr lang="en-GB" sz="1400" b="1" err="1">
                <a:cs typeface="Arial"/>
              </a:rPr>
              <a:t>Änderungen</a:t>
            </a:r>
            <a:r>
              <a:rPr lang="en-GB" sz="1400" b="1">
                <a:cs typeface="Arial"/>
              </a:rPr>
              <a:t> </a:t>
            </a:r>
            <a:r>
              <a:rPr lang="en-GB" sz="1400" b="1" err="1">
                <a:cs typeface="Arial"/>
              </a:rPr>
              <a:t>vornehmen</a:t>
            </a:r>
            <a:endParaRPr lang="en-US" sz="1400" b="1">
              <a:cs typeface="Arial"/>
            </a:endParaRPr>
          </a:p>
          <a:p>
            <a:endParaRPr lang="en-GB" sz="1400">
              <a:cs typeface="Arial"/>
            </a:endParaRPr>
          </a:p>
          <a:p>
            <a:pPr marL="171450" indent="-171450">
              <a:buFont typeface="Wingdings"/>
              <a:buChar char="ü"/>
            </a:pPr>
            <a:r>
              <a:rPr lang="en-GB" sz="1400">
                <a:cs typeface="Arial"/>
              </a:rPr>
              <a:t>Bei der </a:t>
            </a:r>
            <a:r>
              <a:rPr lang="en-GB" sz="1400" b="1">
                <a:cs typeface="Arial"/>
              </a:rPr>
              <a:t>UDG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ist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ein</a:t>
            </a:r>
            <a:r>
              <a:rPr lang="en-GB" sz="1400">
                <a:cs typeface="Arial"/>
              </a:rPr>
              <a:t> </a:t>
            </a:r>
            <a:r>
              <a:rPr lang="en-GB" sz="1400" b="1">
                <a:cs typeface="Arial"/>
              </a:rPr>
              <a:t>Content Helpdesk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mit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folgenden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Rahmenparametern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beauftragt</a:t>
            </a:r>
            <a:endParaRPr lang="en-GB" sz="1400">
              <a:cs typeface="Arial"/>
            </a:endParaRPr>
          </a:p>
          <a:p>
            <a:pPr marL="628650" lvl="1" indent="-171450">
              <a:buFont typeface="Wingdings"/>
              <a:buChar char="Ø"/>
            </a:pPr>
            <a:r>
              <a:rPr lang="en-GB" sz="1400">
                <a:cs typeface="Arial"/>
              </a:rPr>
              <a:t>„Der Content Helpdesk </a:t>
            </a:r>
            <a:r>
              <a:rPr lang="en-GB" sz="1400" err="1">
                <a:cs typeface="Arial"/>
              </a:rPr>
              <a:t>wird</a:t>
            </a:r>
            <a:r>
              <a:rPr lang="en-GB" sz="1400">
                <a:cs typeface="Arial"/>
              </a:rPr>
              <a:t> </a:t>
            </a:r>
            <a:r>
              <a:rPr lang="en-GB" sz="1400" b="1" err="1">
                <a:cs typeface="Arial"/>
              </a:rPr>
              <a:t>montags</a:t>
            </a:r>
            <a:r>
              <a:rPr lang="en-GB" sz="1400" b="1">
                <a:cs typeface="Arial"/>
              </a:rPr>
              <a:t> –</a:t>
            </a:r>
            <a:r>
              <a:rPr lang="en-GB" sz="1400" b="1" err="1">
                <a:cs typeface="Arial"/>
              </a:rPr>
              <a:t>freitags</a:t>
            </a:r>
            <a:r>
              <a:rPr lang="en-GB" sz="1400" b="1">
                <a:cs typeface="Arial"/>
              </a:rPr>
              <a:t> 09.00 Uhr bis 17.00 Uhr</a:t>
            </a:r>
            <a:r>
              <a:rPr lang="en-GB" sz="1400">
                <a:cs typeface="Arial"/>
              </a:rPr>
              <a:t>, an </a:t>
            </a:r>
            <a:r>
              <a:rPr lang="en-GB" sz="1400" err="1">
                <a:cs typeface="Arial"/>
              </a:rPr>
              <a:t>Werktagen</a:t>
            </a:r>
            <a:r>
              <a:rPr lang="en-GB" sz="1400">
                <a:cs typeface="Arial"/>
              </a:rPr>
              <a:t> (</a:t>
            </a:r>
            <a:r>
              <a:rPr lang="en-GB" sz="1400" err="1">
                <a:cs typeface="Arial"/>
              </a:rPr>
              <a:t>außer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samstags</a:t>
            </a:r>
            <a:r>
              <a:rPr lang="en-GB" sz="1400">
                <a:cs typeface="Arial"/>
              </a:rPr>
              <a:t>), </a:t>
            </a:r>
            <a:r>
              <a:rPr lang="en-GB" sz="1400" err="1">
                <a:cs typeface="Arial"/>
              </a:rPr>
              <a:t>geleistet</a:t>
            </a:r>
            <a:r>
              <a:rPr lang="en-GB" sz="1400">
                <a:cs typeface="Arial"/>
              </a:rPr>
              <a:t>. Die </a:t>
            </a:r>
            <a:r>
              <a:rPr lang="en-GB" sz="1400" b="1" err="1">
                <a:cs typeface="Arial"/>
              </a:rPr>
              <a:t>Bearbeitung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einer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Anfrage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erfolgt</a:t>
            </a:r>
            <a:r>
              <a:rPr lang="en-GB" sz="1400">
                <a:cs typeface="Arial"/>
              </a:rPr>
              <a:t> an </a:t>
            </a:r>
            <a:r>
              <a:rPr lang="en-GB" sz="1400" err="1">
                <a:cs typeface="Arial"/>
              </a:rPr>
              <a:t>Werktagen</a:t>
            </a:r>
            <a:r>
              <a:rPr lang="en-GB" sz="1400">
                <a:cs typeface="Arial"/>
              </a:rPr>
              <a:t> (</a:t>
            </a:r>
            <a:r>
              <a:rPr lang="en-GB" sz="1400" err="1">
                <a:cs typeface="Arial"/>
              </a:rPr>
              <a:t>außer</a:t>
            </a:r>
            <a:r>
              <a:rPr lang="en-GB" sz="1400">
                <a:cs typeface="Arial"/>
              </a:rPr>
              <a:t> </a:t>
            </a:r>
            <a:r>
              <a:rPr lang="en-GB" sz="1400" err="1">
                <a:cs typeface="Arial"/>
              </a:rPr>
              <a:t>samstags</a:t>
            </a:r>
            <a:r>
              <a:rPr lang="en-GB" sz="1400">
                <a:cs typeface="Arial"/>
              </a:rPr>
              <a:t>) </a:t>
            </a:r>
            <a:r>
              <a:rPr lang="en-GB" sz="1400" b="1" err="1">
                <a:cs typeface="Arial"/>
              </a:rPr>
              <a:t>innerhalb</a:t>
            </a:r>
            <a:r>
              <a:rPr lang="en-GB" sz="1400" b="1">
                <a:cs typeface="Arial"/>
              </a:rPr>
              <a:t> von 24 </a:t>
            </a:r>
            <a:r>
              <a:rPr lang="en-GB" sz="1400" b="1" err="1">
                <a:cs typeface="Arial"/>
              </a:rPr>
              <a:t>Stunden</a:t>
            </a:r>
            <a:r>
              <a:rPr lang="en-GB" sz="1400">
                <a:cs typeface="Arial"/>
              </a:rPr>
              <a:t>.“</a:t>
            </a:r>
          </a:p>
          <a:p>
            <a:pPr marL="171450" indent="-171450">
              <a:buFont typeface="Wingdings"/>
              <a:buChar char="ü"/>
            </a:pPr>
            <a:endParaRPr lang="en-GB" sz="1200">
              <a:solidFill>
                <a:srgbClr val="000000"/>
              </a:solidFill>
              <a:cs typeface="Arial"/>
            </a:endParaRPr>
          </a:p>
          <a:p>
            <a:endParaRPr lang="en-US" sz="1200" b="1">
              <a:solidFill>
                <a:schemeClr val="tx2"/>
              </a:solidFill>
              <a:cs typeface="Arial"/>
            </a:endParaRPr>
          </a:p>
          <a:p>
            <a:endParaRPr lang="en-US" sz="1200" b="1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511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BA9AAC-10E3-B14D-87E5-973C64A6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669478"/>
            <a:ext cx="10872185" cy="400110"/>
          </a:xfrm>
        </p:spPr>
        <p:txBody>
          <a:bodyPr/>
          <a:lstStyle/>
          <a:p>
            <a:r>
              <a:rPr lang="de-DE">
                <a:cs typeface="Arial"/>
              </a:rPr>
              <a:t>Supportzeiten  </a:t>
            </a:r>
          </a:p>
        </p:txBody>
      </p:sp>
      <p:graphicFrame>
        <p:nvGraphicFramePr>
          <p:cNvPr id="22" name="Tabelle 22">
            <a:extLst>
              <a:ext uri="{FF2B5EF4-FFF2-40B4-BE49-F238E27FC236}">
                <a16:creationId xmlns:a16="http://schemas.microsoft.com/office/drawing/2014/main" id="{60D2D1A8-CE9A-D922-7B75-E44A50EEE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399581"/>
              </p:ext>
            </p:extLst>
          </p:nvPr>
        </p:nvGraphicFramePr>
        <p:xfrm>
          <a:off x="702328" y="1473644"/>
          <a:ext cx="10798296" cy="3090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787">
                  <a:extLst>
                    <a:ext uri="{9D8B030D-6E8A-4147-A177-3AD203B41FA5}">
                      <a16:colId xmlns:a16="http://schemas.microsoft.com/office/drawing/2014/main" val="2408201487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3272073329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3383000068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2932451415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1769702402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2101210626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2002251902"/>
                    </a:ext>
                  </a:extLst>
                </a:gridCol>
                <a:gridCol w="1349787">
                  <a:extLst>
                    <a:ext uri="{9D8B030D-6E8A-4147-A177-3AD203B41FA5}">
                      <a16:colId xmlns:a16="http://schemas.microsoft.com/office/drawing/2014/main" val="3092472568"/>
                    </a:ext>
                  </a:extLst>
                </a:gridCol>
              </a:tblGrid>
              <a:tr h="103030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THUR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41159"/>
                  </a:ext>
                </a:extLst>
              </a:tr>
              <a:tr h="515154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" sz="1600" b="0" i="0" u="none" strike="noStrike" noProof="0" dirty="0">
                          <a:latin typeface="Arial"/>
                        </a:rPr>
                        <a:t>CONTENT </a:t>
                      </a:r>
                      <a:endParaRPr lang="en" sz="1800" b="0" i="0" u="none" strike="noStrike" noProof="0" dirty="0">
                        <a:latin typeface="Arial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" sz="1600" b="0" i="0" u="none" strike="noStrike" noProof="0" dirty="0">
                          <a:latin typeface="Arial"/>
                        </a:rPr>
                        <a:t>VC-C (alle) (UDG </a:t>
                      </a:r>
                      <a:r>
                        <a:rPr lang="en" sz="1600" b="0" i="0" u="none" strike="noStrike" noProof="0" dirty="0" err="1">
                          <a:latin typeface="Arial"/>
                        </a:rPr>
                        <a:t>bietet</a:t>
                      </a:r>
                      <a:r>
                        <a:rPr lang="en" sz="1600" b="0" i="0" u="none" strike="noStrike" noProof="0" dirty="0">
                          <a:latin typeface="Arial"/>
                        </a:rPr>
                        <a:t> </a:t>
                      </a:r>
                      <a:r>
                        <a:rPr lang="en" sz="1600" b="0" i="0" u="none" strike="noStrike" noProof="0" dirty="0" err="1">
                          <a:latin typeface="Arial"/>
                        </a:rPr>
                        <a:t>quartalsweise</a:t>
                      </a:r>
                      <a:r>
                        <a:rPr lang="en" sz="1600" b="0" i="0" u="none" strike="noStrike" noProof="0">
                          <a:latin typeface="Arial"/>
                        </a:rPr>
                        <a:t> Refresh-Training an)</a:t>
                      </a:r>
                      <a:endParaRPr lang="en" sz="1600" b="0" i="0" u="none" strike="noStrike" noProof="0" dirty="0">
                        <a:latin typeface="Arial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459364"/>
                  </a:ext>
                </a:extLst>
              </a:tr>
              <a:tr h="515154"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en" sz="1800" b="0" i="0" u="none" strike="noStrike" noProof="0">
                        <a:latin typeface="Consolas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" sz="1600" b="0" i="0" u="none" strike="noStrike" noProof="0" dirty="0">
                          <a:latin typeface="Arial"/>
                        </a:rPr>
                        <a:t>UDG (David </a:t>
                      </a:r>
                      <a:r>
                        <a:rPr lang="en" sz="1600" b="0" i="0" u="none" strike="noStrike" noProof="0" dirty="0" err="1">
                          <a:latin typeface="Arial"/>
                        </a:rPr>
                        <a:t>Mörs</a:t>
                      </a:r>
                      <a:r>
                        <a:rPr lang="en" sz="1600" b="0" i="0" u="none" strike="noStrike" noProof="0" dirty="0">
                          <a:latin typeface="Arial"/>
                        </a:rPr>
                        <a:t> + N.N. </a:t>
                      </a:r>
                      <a:r>
                        <a:rPr lang="en" sz="1600" b="0" i="0" u="none" strike="noStrike" noProof="0" dirty="0" err="1">
                          <a:latin typeface="Arial"/>
                        </a:rPr>
                        <a:t>als</a:t>
                      </a:r>
                      <a:r>
                        <a:rPr lang="en" sz="1600" b="0" i="0" u="none" strike="noStrike" noProof="0" dirty="0">
                          <a:latin typeface="Arial"/>
                        </a:rPr>
                        <a:t> </a:t>
                      </a:r>
                      <a:r>
                        <a:rPr lang="en" sz="1600" b="0" i="0" u="none" strike="noStrike" noProof="0" dirty="0" err="1">
                          <a:latin typeface="Arial"/>
                        </a:rPr>
                        <a:t>Vertretung</a:t>
                      </a:r>
                      <a:r>
                        <a:rPr lang="en" sz="1600" b="0" i="0" u="none" strike="noStrike" noProof="0" dirty="0">
                          <a:latin typeface="Arial"/>
                        </a:rPr>
                        <a:t>) </a:t>
                      </a:r>
                      <a:r>
                        <a:rPr lang="en" sz="1600" b="0" i="0" u="none" strike="noStrike" noProof="0" dirty="0">
                          <a:solidFill>
                            <a:srgbClr val="D4A10B"/>
                          </a:solidFill>
                          <a:latin typeface="Arial"/>
                        </a:rPr>
                        <a:t>(9-17 Uhr)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194033"/>
                  </a:ext>
                </a:extLst>
              </a:tr>
              <a:tr h="10303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600" dirty="0">
                          <a:latin typeface="Arial"/>
                        </a:rPr>
                        <a:t>TECHNICAL ISSUES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de-DE" sz="1600" dirty="0">
                          <a:latin typeface="Arial"/>
                        </a:rPr>
                        <a:t>VC-C wendet sich an UDG (David Mörs) oder VGBS (</a:t>
                      </a:r>
                      <a:r>
                        <a:rPr lang="de-DE" sz="1600" b="0" i="0" u="none" strike="noStrike" noProof="0" dirty="0" err="1">
                          <a:latin typeface="Arial"/>
                        </a:rPr>
                        <a:t>Dykowska</a:t>
                      </a:r>
                      <a:r>
                        <a:rPr lang="de-DE" sz="1600" b="0" i="0" u="none" strike="noStrike" noProof="0" dirty="0">
                          <a:latin typeface="Arial"/>
                        </a:rPr>
                        <a:t>, Malgorzata, VI-XC , </a:t>
                      </a:r>
                      <a:r>
                        <a:rPr lang="de-DE" sz="1600" b="0" i="0" u="none" strike="noStrike" noProof="0" dirty="0" err="1">
                          <a:latin typeface="Arial"/>
                        </a:rPr>
                        <a:t>Kattowice</a:t>
                      </a:r>
                      <a:r>
                        <a:rPr lang="de-DE" sz="1600" b="0" i="0" u="none" strike="noStrike" noProof="0" dirty="0">
                          <a:latin typeface="Arial"/>
                        </a:rPr>
                        <a:t>)</a:t>
                      </a:r>
                      <a:r>
                        <a:rPr lang="de-DE" sz="1600" dirty="0">
                          <a:latin typeface="Arial"/>
                        </a:rPr>
                        <a:t>: Fehler wird bewertet und Ticket bei </a:t>
                      </a:r>
                      <a:r>
                        <a:rPr lang="de-DE" sz="1600" dirty="0" err="1">
                          <a:latin typeface="Arial"/>
                        </a:rPr>
                        <a:t>crownpeak</a:t>
                      </a:r>
                      <a:r>
                        <a:rPr lang="de-DE" sz="1600" dirty="0">
                          <a:latin typeface="Arial"/>
                        </a:rPr>
                        <a:t> / e-Spirit eröffnet </a:t>
                      </a:r>
                      <a:r>
                        <a:rPr lang="de-DE" sz="1600" b="0" i="0" u="none" strike="noStrike" kern="1200" dirty="0">
                          <a:solidFill>
                            <a:srgbClr val="D4A10B"/>
                          </a:solidFill>
                          <a:latin typeface="Arial"/>
                          <a:ea typeface="+mn-ea"/>
                          <a:cs typeface="+mn-cs"/>
                        </a:rPr>
                        <a:t>(9 –18 Uhr, bei Notfall-Tickets (5) 24/7)</a:t>
                      </a:r>
                      <a:r>
                        <a:rPr lang="de-DE" sz="1800" b="0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*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200" dirty="0"/>
                        <a:t>Technische Systeme werden 24/7 durch </a:t>
                      </a:r>
                      <a:r>
                        <a:rPr lang="de-DE" sz="1200" dirty="0" err="1"/>
                        <a:t>crownpeak</a:t>
                      </a:r>
                      <a:r>
                        <a:rPr lang="de-DE" sz="1200" dirty="0"/>
                        <a:t> / e-Spirit überwacht. Tritt ein Fehler auf, ist dieser via </a:t>
                      </a:r>
                      <a:r>
                        <a:rPr lang="de-DE" sz="1200" b="0" i="0" u="none" strike="noStrike" noProof="0" dirty="0">
                          <a:latin typeface="Arial"/>
                        </a:rPr>
                        <a:t>Trouble-Ticket-System (TTS)</a:t>
                      </a:r>
                      <a:r>
                        <a:rPr lang="de-DE" sz="1200" dirty="0"/>
                        <a:t> </a:t>
                      </a:r>
                      <a:r>
                        <a:rPr lang="de-DE" sz="1200" b="0" i="0" u="none" strike="noStrike" kern="1200" noProof="0" dirty="0">
                          <a:solidFill>
                            <a:srgbClr val="D4A10B"/>
                          </a:solidFill>
                          <a:latin typeface="Arial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help@e-spirit.com</a:t>
                      </a:r>
                      <a:r>
                        <a:rPr lang="de-DE" sz="1100" b="0" i="0" u="none" strike="noStrike" noProof="0" dirty="0">
                          <a:latin typeface="Arial"/>
                        </a:rPr>
                        <a:t> </a:t>
                      </a:r>
                      <a:r>
                        <a:rPr lang="de-DE" sz="1200" b="0" i="0" u="none" strike="noStrike" noProof="0" dirty="0">
                          <a:latin typeface="Arial"/>
                        </a:rPr>
                        <a:t>zu melden. </a:t>
                      </a:r>
                      <a:endParaRPr lang="de-DE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083553"/>
                  </a:ext>
                </a:extLst>
              </a:tr>
            </a:tbl>
          </a:graphicData>
        </a:graphic>
      </p:graphicFrame>
      <p:pic>
        <p:nvPicPr>
          <p:cNvPr id="23" name="Grafik 23" descr="Ein Bild, das Tisch enthält.&#10;&#10;Beschreibung automatisch generiert.">
            <a:extLst>
              <a:ext uri="{FF2B5EF4-FFF2-40B4-BE49-F238E27FC236}">
                <a16:creationId xmlns:a16="http://schemas.microsoft.com/office/drawing/2014/main" id="{DCD67BB0-5ED9-3AD3-95F8-6CB77DA61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104" y="4704246"/>
            <a:ext cx="9053847" cy="1656605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0269C820-BC87-3157-121A-5C31716957E3}"/>
              </a:ext>
            </a:extLst>
          </p:cNvPr>
          <p:cNvSpPr txBox="1"/>
          <p:nvPr/>
        </p:nvSpPr>
        <p:spPr>
          <a:xfrm flipH="1">
            <a:off x="2768957" y="4775915"/>
            <a:ext cx="18245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3200">
                <a:ea typeface="+mn-lt"/>
                <a:cs typeface="+mn-lt"/>
              </a:rPr>
              <a:t>*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CBB98910-5965-0CD9-5246-66EF5162C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1917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HANGETRACKING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USER_INPUT_REQUIRED" val="Logo auf Finanzfolien deaktivieren;Deaktivieren Sie mit einem Klick das Logo auf den Finanzfolien."/>
  <p:tag name="MIO_USER_INPUT_OPTIONAL" val=" "/>
  <p:tag name="MIO_USER_INPUT_FIXED" val=" 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" val="-1"/>
  <p:tag name="MIO_FALLBACK_LAYOUT" val="9"/>
  <p:tag name="MIO_SHOW_DATE" val="False"/>
  <p:tag name="MIO_SHOW_FOOTER" val="False"/>
  <p:tag name="MIO_SHOW_PAGENUMBER" val="True"/>
  <p:tag name="MIO_AVOID_BLANK_LAYOUT" val="True"/>
  <p:tag name="MIO_CD_LAYOUT_VALID_AREA" val="True"/>
  <p:tag name="MIO_NUMBER_OF_VALID_LAYOUTS" val="10"/>
  <p:tag name="MIO_HDS" val="True"/>
  <p:tag name="MIO_SKIPVERSION" val="01.01.0001 00:00:00"/>
  <p:tag name="MIO_EKGUID" val="ac6b6af0-82fc-492f-8d1e-8815123489b7"/>
  <p:tag name="MIO_UPDATE" val="True"/>
  <p:tag name="MIO_VERSION" val="17.04.2018 11:00:16"/>
  <p:tag name="MIO_DBID" val="90957D0D-7A67-44BA-9BAA-E7FCAB30649B"/>
  <p:tag name="MIO_LASTDOWNLOADED" val="08.05.2018 15:47:02"/>
  <p:tag name="MIO_OBJECTNAME" val="Master Vaillant Group 16:9"/>
  <p:tag name="MIO_CDID" val="adad0675-16be-42fc-8c63-3512b1eb2b6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USER_INPUT_REQUIRED" val="Logo auf Finanzfolien deaktivieren;Deaktivieren Sie mit einem Klick das Logo auf den Finanzfolien."/>
  <p:tag name="MIO_USER_INPUT_OPTIONAL" val=" "/>
  <p:tag name="MIO_USER_INPUT_FIXED" val=" 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USER_INPUT_REQUIRED" val="Logo auf Finanzfolien deaktivieren;Deaktivieren Sie mit einem Klick das Logo auf den Finanzfolien."/>
  <p:tag name="MIO_USER_INPUT_OPTIONAL" val=" "/>
  <p:tag name="MIO_USER_INPUT_FIXED" val=" 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Datum;Bitte geben Sie hier das Datum für Ihre Präsentation ein."/>
  <p:tag name="MIO_USER_INPUT_TEXT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heme/theme1.xml><?xml version="1.0" encoding="utf-8"?>
<a:theme xmlns:a="http://schemas.openxmlformats.org/drawingml/2006/main" name="Master Vaillant Group">
  <a:themeElements>
    <a:clrScheme name="Vaillant Group">
      <a:dk1>
        <a:sysClr val="windowText" lastClr="000000"/>
      </a:dk1>
      <a:lt1>
        <a:sysClr val="window" lastClr="FFFFFF"/>
      </a:lt1>
      <a:dk2>
        <a:srgbClr val="00887D"/>
      </a:dk2>
      <a:lt2>
        <a:srgbClr val="D7D7D8"/>
      </a:lt2>
      <a:accent1>
        <a:srgbClr val="7FB3AD"/>
      </a:accent1>
      <a:accent2>
        <a:srgbClr val="ACCCC8"/>
      </a:accent2>
      <a:accent3>
        <a:srgbClr val="BBBBBB"/>
      </a:accent3>
      <a:accent4>
        <a:srgbClr val="9B9B9B"/>
      </a:accent4>
      <a:accent5>
        <a:srgbClr val="2A507C"/>
      </a:accent5>
      <a:accent6>
        <a:srgbClr val="85796B"/>
      </a:accent6>
      <a:hlink>
        <a:srgbClr val="7FB3AD"/>
      </a:hlink>
      <a:folHlink>
        <a:srgbClr val="BBBBBB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sz="1400"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custClrLst>
    <a:custClr name="Light Blue">
      <a:srgbClr val="0087C0"/>
    </a:custClr>
    <a:custClr name="Yellow">
      <a:srgbClr val="E3B853"/>
    </a:custClr>
    <a:custClr name="Purple">
      <a:srgbClr val="85225E"/>
    </a:custClr>
    <a:custClr name="Beige">
      <a:srgbClr val="85796B"/>
    </a:custClr>
    <a:custClr name="Custom Color 5">
      <a:srgbClr val="FFFFFF"/>
    </a:custClr>
    <a:custClr name="Custom Color 6">
      <a:srgbClr val="FFFFFF"/>
    </a:custClr>
    <a:custClr name="Custom Color 7">
      <a:srgbClr val="FFFFFF"/>
    </a:custClr>
    <a:custClr name="Custom Color 8">
      <a:srgbClr val="FFFFFF"/>
    </a:custClr>
    <a:custClr name="Custom Color 9">
      <a:srgbClr val="FFFFFF"/>
    </a:custClr>
    <a:custClr name="Custom Color 10">
      <a:srgbClr val="FFFFFF"/>
    </a:custClr>
    <a:custClr name="Light Blue 70">
      <a:srgbClr val="61A7D4"/>
    </a:custClr>
    <a:custClr name="Yellow 70">
      <a:srgbClr val="ECCD88"/>
    </a:custClr>
    <a:custClr name="Purple 70">
      <a:srgbClr val="A26288"/>
    </a:custClr>
    <a:custClr name="Beige 70">
      <a:srgbClr val="A69C90"/>
    </a:custClr>
    <a:custClr name="Custom Color 12">
      <a:srgbClr val="FFFFFF"/>
    </a:custClr>
    <a:custClr name="Custom Color 13">
      <a:srgbClr val="FFFFFF"/>
    </a:custClr>
    <a:custClr name="Custom Color 14">
      <a:srgbClr val="FFFFFF"/>
    </a:custClr>
    <a:custClr name="Custom Color 15">
      <a:srgbClr val="FFFFFF"/>
    </a:custClr>
    <a:custClr name="Custom Color 16">
      <a:srgbClr val="FFFFFF"/>
    </a:custClr>
    <a:custClr name="Custom Color 17">
      <a:srgbClr val="FFFFFF"/>
    </a:custClr>
    <a:custClr name="Light Blue 40">
      <a:srgbClr val="91BFE1"/>
    </a:custClr>
    <a:custClr name="Yellow 40">
      <a:srgbClr val="F4E2BB"/>
    </a:custClr>
    <a:custClr name="Purple 40">
      <a:srgbClr val="C6A4BA"/>
    </a:custClr>
    <a:custClr name="Beige 40">
      <a:srgbClr val="CAC3BB"/>
    </a:custClr>
    <a:custClr name="Custom Color 22">
      <a:srgbClr val="FFFFFF"/>
    </a:custClr>
    <a:custClr name="Custom Color 23">
      <a:srgbClr val="FFFFFF"/>
    </a:custClr>
    <a:custClr name="Custom Color 24">
      <a:srgbClr val="FFFFFF"/>
    </a:custClr>
    <a:custClr name="Custom Color 25">
      <a:srgbClr val="FFFFFF"/>
    </a:custClr>
    <a:custClr name="Custom Color 26">
      <a:srgbClr val="FFFFFF"/>
    </a:custClr>
    <a:custClr name="Custom Color 27">
      <a:srgbClr val="FFFFFF"/>
    </a:custClr>
    <a:custClr name="Light Blue 20">
      <a:srgbClr val="D5E5F4"/>
    </a:custClr>
    <a:custClr name="Yellow 20">
      <a:srgbClr val="F9F1DE"/>
    </a:custClr>
    <a:custClr name="Purple 20">
      <a:srgbClr val="E1D0DD"/>
    </a:custClr>
    <a:custClr name="Beige 20">
      <a:srgbClr val="E4E0DC"/>
    </a:custClr>
    <a:custClr name="Custom Color 32">
      <a:srgbClr val="FFFFFF"/>
    </a:custClr>
    <a:custClr name="Custom Color 33">
      <a:srgbClr val="FFFFFF"/>
    </a:custClr>
    <a:custClr name="Custom Color 34">
      <a:srgbClr val="FFFFFF"/>
    </a:custClr>
    <a:custClr name="Custom Color 35">
      <a:srgbClr val="FFFFFF"/>
    </a:custClr>
    <a:custClr name="Custom Color 36">
      <a:srgbClr val="FFFFFF"/>
    </a:custClr>
    <a:custClr name="Custom Color 37">
      <a:srgbClr val="FFFFFF"/>
    </a:custClr>
  </a:custClrLst>
  <a:extLst>
    <a:ext uri="{05A4C25C-085E-4340-85A3-A5531E510DB2}">
      <thm15:themeFamily xmlns:thm15="http://schemas.microsoft.com/office/thememl/2012/main" name="Anpassung PPT-MAster.pptx" id="{971C4BF3-EAD7-4131-93FD-46656314016F}" vid="{7AC89102-2399-4A6F-A9B3-FF8AEB00B85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68E5EF971E1B418F030ABE8FCDD4E0" ma:contentTypeVersion="17" ma:contentTypeDescription="Create a new document." ma:contentTypeScope="" ma:versionID="bfef6ba2e85dc6052a5d2767a4d92138">
  <xsd:schema xmlns:xsd="http://www.w3.org/2001/XMLSchema" xmlns:xs="http://www.w3.org/2001/XMLSchema" xmlns:p="http://schemas.microsoft.com/office/2006/metadata/properties" xmlns:ns2="2a2eb677-f2df-4e36-9ba9-204585e333db" xmlns:ns3="9045663b-02ca-4a29-a2e7-b82c7651373c" targetNamespace="http://schemas.microsoft.com/office/2006/metadata/properties" ma:root="true" ma:fieldsID="7322ad6c2a79202a2c39d879553d1e74" ns2:_="" ns3:_="">
    <xsd:import namespace="2a2eb677-f2df-4e36-9ba9-204585e333db"/>
    <xsd:import namespace="9045663b-02ca-4a29-a2e7-b82c765137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2eb677-f2df-4e36-9ba9-204585e333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5b74f9-79fa-4363-88b7-a46657f2f8a7}" ma:internalName="TaxCatchAll" ma:showField="CatchAllData" ma:web="2a2eb677-f2df-4e36-9ba9-204585e333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5663b-02ca-4a29-a2e7-b82c76513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95fd8e8-e1d7-46ac-9877-5d2cc8d3f1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45663b-02ca-4a29-a2e7-b82c7651373c">
      <Terms xmlns="http://schemas.microsoft.com/office/infopath/2007/PartnerControls"/>
    </lcf76f155ced4ddcb4097134ff3c332f>
    <TaxCatchAll xmlns="2a2eb677-f2df-4e36-9ba9-204585e333db" xsi:nil="true"/>
    <SharedWithUsers xmlns="2a2eb677-f2df-4e36-9ba9-204585e333db">
      <UserInfo>
        <DisplayName>Kemmerich, Eva</DisplayName>
        <AccountId>16</AccountId>
        <AccountType/>
      </UserInfo>
      <UserInfo>
        <DisplayName>Wichtermann, Jens</DisplayName>
        <AccountId>17</AccountId>
        <AccountType/>
      </UserInfo>
    </SharedWithUsers>
    <MediaLengthInSeconds xmlns="9045663b-02ca-4a29-a2e7-b82c7651373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79967C-5E57-407F-BB63-7593BB106805}"/>
</file>

<file path=customXml/itemProps2.xml><?xml version="1.0" encoding="utf-8"?>
<ds:datastoreItem xmlns:ds="http://schemas.openxmlformats.org/officeDocument/2006/customXml" ds:itemID="{5DF6EC9D-4BCA-4C03-B8DF-BBD193B0877F}">
  <ds:schemaRefs>
    <ds:schemaRef ds:uri="2a2eb677-f2df-4e36-9ba9-204585e333db"/>
    <ds:schemaRef ds:uri="531eb86d-a0fa-402f-96c4-f1a58471d94a"/>
    <ds:schemaRef ds:uri="6ce285ae-5a18-4885-8f57-6a7e17ffb634"/>
    <ds:schemaRef ds:uri="9045663b-02ca-4a29-a2e7-b82c7651373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43C9878-F8D7-4AF1-AC57-15BD33133D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Breitbild</PresentationFormat>
  <Slides>3</Slides>
  <Notes>3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Master Vaillant Group</vt:lpstr>
      <vt:lpstr>Vaillant Group Website Supportprozess Content &amp; Technical Issues</vt:lpstr>
      <vt:lpstr>Rahmenbedingungen für Supportprozess </vt:lpstr>
      <vt:lpstr>Supportzeiten 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Vaillant Group LinkedIn Jahresplanung 2022</dc:title>
  <dc:creator>Jahn, Rebecca</dc:creator>
  <cp:revision>11</cp:revision>
  <dcterms:created xsi:type="dcterms:W3CDTF">2021-01-11T10:37:03Z</dcterms:created>
  <dcterms:modified xsi:type="dcterms:W3CDTF">2023-02-07T10:02:32Z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0x010100A168E5EF971E1B418F030ABE8FCDD4E0</vt:lpwstr>
  </property>
  <property fmtid="{D5CDD505-2E9C-101B-9397-08002B2CF9AE}" pid="3" name="Order">
    <vt:r8>581000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</Properties>
</file>